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3"/>
  </p:notesMasterIdLst>
  <p:sldIdLst>
    <p:sldId id="295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Overpass" panose="020B0604020202020204" charset="0"/>
      <p:regular r:id="rId22"/>
      <p:bold r:id="rId23"/>
      <p:italic r:id="rId24"/>
      <p:boldItalic r:id="rId25"/>
    </p:embeddedFont>
    <p:embeddedFont>
      <p:font typeface="Overpass Light" panose="020B0604020202020204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guNyfCTLem7bWVLIQkVXQyupQ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6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6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9085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2" name="Google Shape;802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3" name="Google Shape;803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6" name="Google Shape;70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8" name="Google Shape;71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0" name="Google Shape;730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2" name="Google Shape;74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4" name="Google Shape;754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6" name="Google Shape;76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8" name="Google Shape;778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0" name="Google Shape;79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6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5" name="Google Shape;115;p6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6" name="Google Shape;116;p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6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6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3" name="Google Shape;123;p6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6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5" name="Google Shape;125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6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6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p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6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7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"/>
          <p:cNvGrpSpPr/>
          <p:nvPr/>
        </p:nvGrpSpPr>
        <p:grpSpPr>
          <a:xfrm>
            <a:off x="5546361" y="3580165"/>
            <a:ext cx="11455829" cy="3773577"/>
            <a:chOff x="-1029177" y="0"/>
            <a:chExt cx="15274439" cy="5031439"/>
          </a:xfrm>
        </p:grpSpPr>
        <p:sp>
          <p:nvSpPr>
            <p:cNvPr id="194" name="Google Shape;194;p2"/>
            <p:cNvSpPr txBox="1"/>
            <p:nvPr/>
          </p:nvSpPr>
          <p:spPr>
            <a:xfrm>
              <a:off x="-1029177" y="0"/>
              <a:ext cx="15274439" cy="1477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6000" b="1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2.C EXECUTING COMMANDS</a:t>
              </a:r>
              <a:endParaRPr sz="6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 txBox="1"/>
            <p:nvPr/>
          </p:nvSpPr>
          <p:spPr>
            <a:xfrm>
              <a:off x="0" y="1929049"/>
              <a:ext cx="12736438" cy="31023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After completing this section, you should be able to save time running commands from a </a:t>
              </a:r>
              <a:r>
                <a:rPr lang="en-US" sz="3600" b="0" i="0" dirty="0" err="1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shellprompt</a:t>
              </a:r>
              <a:r>
                <a:rPr lang="en-US" sz="3600" b="0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 using Bash shortcuts.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" name="Google Shape;1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"/>
          <p:cNvSpPr txBox="1">
            <a:spLocks noGrp="1"/>
          </p:cNvSpPr>
          <p:nvPr>
            <p:ph type="ftr" idx="11"/>
          </p:nvPr>
        </p:nvSpPr>
        <p:spPr>
          <a:xfrm>
            <a:off x="2014928" y="992187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02" name="Google Shape;202;p2"/>
          <p:cNvSpPr txBox="1">
            <a:spLocks noGrp="1"/>
          </p:cNvSpPr>
          <p:nvPr>
            <p:ph type="sldNum" idx="12"/>
          </p:nvPr>
        </p:nvSpPr>
        <p:spPr>
          <a:xfrm>
            <a:off x="16154400" y="992187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7931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5" name="Google Shape;805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5377" y="4891465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56"/>
          <p:cNvSpPr/>
          <p:nvPr/>
        </p:nvSpPr>
        <p:spPr>
          <a:xfrm>
            <a:off x="5565022" y="0"/>
            <a:ext cx="12722978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56"/>
          <p:cNvSpPr/>
          <p:nvPr/>
        </p:nvSpPr>
        <p:spPr>
          <a:xfrm>
            <a:off x="3830686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9" name="Google Shape;809;p56"/>
          <p:cNvGrpSpPr/>
          <p:nvPr/>
        </p:nvGrpSpPr>
        <p:grpSpPr>
          <a:xfrm>
            <a:off x="5859989" y="1192417"/>
            <a:ext cx="9181936" cy="1842527"/>
            <a:chOff x="-936297" y="218960"/>
            <a:chExt cx="12242581" cy="2456703"/>
          </a:xfrm>
        </p:grpSpPr>
        <p:sp>
          <p:nvSpPr>
            <p:cNvPr id="810" name="Google Shape;810;p56"/>
            <p:cNvSpPr txBox="1"/>
            <p:nvPr/>
          </p:nvSpPr>
          <p:spPr>
            <a:xfrm>
              <a:off x="-936297" y="218960"/>
              <a:ext cx="11306284" cy="1969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Editing CL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56"/>
            <p:cNvSpPr txBox="1"/>
            <p:nvPr/>
          </p:nvSpPr>
          <p:spPr>
            <a:xfrm>
              <a:off x="0" y="1929048"/>
              <a:ext cx="11306284" cy="74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2599" b="0" i="0" u="none" strike="noStrike" cap="none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812" name="Google Shape;812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0653" y="1492150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56"/>
          <p:cNvPicPr preferRelativeResize="0"/>
          <p:nvPr/>
        </p:nvPicPr>
        <p:blipFill rotWithShape="1">
          <a:blip r:embed="rId4">
            <a:alphaModFix/>
          </a:blip>
          <a:srcRect b="29982"/>
          <a:stretch/>
        </p:blipFill>
        <p:spPr>
          <a:xfrm>
            <a:off x="1085376" y="8290805"/>
            <a:ext cx="3095939" cy="2015979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56"/>
          <p:cNvSpPr txBox="1">
            <a:spLocks noGrp="1"/>
          </p:cNvSpPr>
          <p:nvPr>
            <p:ph type="ftr" idx="11"/>
          </p:nvPr>
        </p:nvSpPr>
        <p:spPr>
          <a:xfrm>
            <a:off x="5861386" y="978909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815" name="Google Shape;815;p56"/>
          <p:cNvSpPr txBox="1">
            <a:spLocks noGrp="1"/>
          </p:cNvSpPr>
          <p:nvPr>
            <p:ph type="sldNum" idx="12"/>
          </p:nvPr>
        </p:nvSpPr>
        <p:spPr>
          <a:xfrm>
            <a:off x="15892072" y="978909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816" name="Google Shape;816;p56"/>
          <p:cNvSpPr txBox="1"/>
          <p:nvPr/>
        </p:nvSpPr>
        <p:spPr>
          <a:xfrm>
            <a:off x="6714612" y="2656356"/>
            <a:ext cx="8479713" cy="26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sz="2599" b="0" i="0" u="none" strike="noStrike" cap="none">
              <a:solidFill>
                <a:srgbClr val="17161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7" name="Google Shape;817;p56"/>
          <p:cNvSpPr txBox="1"/>
          <p:nvPr/>
        </p:nvSpPr>
        <p:spPr>
          <a:xfrm>
            <a:off x="5861386" y="3986857"/>
            <a:ext cx="12324997" cy="301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Ctrl</a:t>
            </a:r>
            <a:r>
              <a:rPr lang="en-US" sz="2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+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Jump to the beginning of the command line.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Ctrl</a:t>
            </a:r>
            <a:r>
              <a:rPr lang="en-US" sz="2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+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Jump to the end of the command line.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Ctrl</a:t>
            </a:r>
            <a:r>
              <a:rPr lang="en-US" sz="2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+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Clear from the cursor to the beginning of the command line.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Ctrl</a:t>
            </a:r>
            <a:r>
              <a:rPr lang="en-US" sz="2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+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Clear from the cursor to the end of the command line.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Ctrl</a:t>
            </a:r>
            <a:r>
              <a:rPr lang="en-US" sz="2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+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LeftArrow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Jump to the beginning of the previous word on the command line.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Ctrl</a:t>
            </a:r>
            <a:r>
              <a:rPr lang="en-US" sz="2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+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RightArrow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Jump to the end of the next word on the command line.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Ctrl</a:t>
            </a:r>
            <a:r>
              <a:rPr lang="en-US" sz="2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+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Search the history list of commands for a pattern.</a:t>
            </a:r>
            <a:endParaRPr sz="36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8"/>
          <p:cNvSpPr txBox="1"/>
          <p:nvPr/>
        </p:nvSpPr>
        <p:spPr>
          <a:xfrm>
            <a:off x="6592360" y="3604345"/>
            <a:ext cx="944324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Basic Commands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48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0" name="Google Shape;710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48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2" name="Google Shape;712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48"/>
          <p:cNvSpPr txBox="1"/>
          <p:nvPr/>
        </p:nvSpPr>
        <p:spPr>
          <a:xfrm>
            <a:off x="6592360" y="6068858"/>
            <a:ext cx="10666939" cy="167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[user@host]$ whoami</a:t>
            </a:r>
            <a:endParaRPr sz="2599" b="0" i="0" u="none" strike="noStrike" cap="none">
              <a:solidFill>
                <a:srgbClr val="F7F4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/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[user@host]$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9"/>
          <p:cNvSpPr txBox="1"/>
          <p:nvPr/>
        </p:nvSpPr>
        <p:spPr>
          <a:xfrm>
            <a:off x="6592360" y="3604345"/>
            <a:ext cx="944324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Basic Commands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49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2" name="Google Shape;722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49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4" name="Google Shape;72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49"/>
          <p:cNvSpPr txBox="1"/>
          <p:nvPr/>
        </p:nvSpPr>
        <p:spPr>
          <a:xfrm>
            <a:off x="6592360" y="6068858"/>
            <a:ext cx="10666939" cy="335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user@host ~]$ date</a:t>
            </a:r>
            <a:endParaRPr/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Sat Jan 26 08:13:50 IST 2019</a:t>
            </a:r>
            <a:endParaRPr/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[user@host ~]$ date +%R</a:t>
            </a:r>
            <a:endParaRPr/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08:13</a:t>
            </a:r>
            <a:endParaRPr/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[user@host ~]$ date +%x</a:t>
            </a:r>
            <a:endParaRPr/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01/26/2019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0"/>
          <p:cNvSpPr txBox="1"/>
          <p:nvPr/>
        </p:nvSpPr>
        <p:spPr>
          <a:xfrm>
            <a:off x="6592360" y="1220918"/>
            <a:ext cx="944324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Basic Commands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5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4" name="Google Shape;734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5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6" name="Google Shape;736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50"/>
          <p:cNvSpPr txBox="1"/>
          <p:nvPr/>
        </p:nvSpPr>
        <p:spPr>
          <a:xfrm>
            <a:off x="6592360" y="2875952"/>
            <a:ext cx="10666939" cy="671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[user@host ~]$ file /etc/passwd</a:t>
            </a:r>
            <a:endParaRPr/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/etc/passwd: ASCII text</a:t>
            </a:r>
            <a:endParaRPr/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[user@host ~]$ file /bin/passwd</a:t>
            </a:r>
            <a:endParaRPr/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/bin/passwd: setuid ELF 64-bit LSB shared object, x86-64, version 1</a:t>
            </a:r>
            <a:endParaRPr/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(SYSV), dynamically linked, interpreter /lib64/ld-linux-x86-64.so.2,</a:t>
            </a:r>
            <a:endParaRPr/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for GNU/Linux 3.2.0, BuildID[sha1]=a3637110e27e9a48dced9f38b4ae43388d32d0e4,</a:t>
            </a:r>
            <a:endParaRPr/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stripped</a:t>
            </a:r>
            <a:endParaRPr/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[user@host ~]$ file /home</a:t>
            </a:r>
            <a:endParaRPr/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/home: directory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1"/>
          <p:cNvSpPr txBox="1"/>
          <p:nvPr/>
        </p:nvSpPr>
        <p:spPr>
          <a:xfrm>
            <a:off x="6592360" y="1220918"/>
            <a:ext cx="9443241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Viewing Contents of a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5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6" name="Google Shape;746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5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8" name="Google Shape;748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51"/>
          <p:cNvSpPr txBox="1"/>
          <p:nvPr/>
        </p:nvSpPr>
        <p:spPr>
          <a:xfrm>
            <a:off x="6592360" y="4719736"/>
            <a:ext cx="10666939" cy="391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[user@host ~]$ cat /etc/passwd</a:t>
            </a:r>
            <a:endParaRPr/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[user@host ~]$ cat file1 file2</a:t>
            </a:r>
            <a:endParaRPr/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user@host ~]$ less /etc/passwd</a:t>
            </a:r>
            <a:endParaRPr/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user@host ~]$ head /etc/passwd</a:t>
            </a:r>
            <a:endParaRPr/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user@host ~]$ head –n 3 /etc/passwd</a:t>
            </a:r>
            <a:endParaRPr/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user@host ~]$ tail /etc/passwd</a:t>
            </a:r>
            <a:endParaRPr/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user@host ~]$ tail –n 3 /etc/passwd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2"/>
          <p:cNvSpPr txBox="1"/>
          <p:nvPr/>
        </p:nvSpPr>
        <p:spPr>
          <a:xfrm>
            <a:off x="6592360" y="1220918"/>
            <a:ext cx="9443241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Viewing Contents of a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52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8" name="Google Shape;758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5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0" name="Google Shape;760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52"/>
          <p:cNvSpPr txBox="1"/>
          <p:nvPr/>
        </p:nvSpPr>
        <p:spPr>
          <a:xfrm>
            <a:off x="6592360" y="4719736"/>
            <a:ext cx="10666939" cy="2239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[user@host ~]$ wc /etc/passwd</a:t>
            </a:r>
            <a:endParaRPr/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[user@host ~]$ wc -l /etc/passwd</a:t>
            </a:r>
            <a:endParaRPr/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[user@host ~]$ wc –w /etc/passwd</a:t>
            </a:r>
            <a:endParaRPr/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[user@host ~]$ wc -c /etc/passwd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3"/>
          <p:cNvSpPr txBox="1"/>
          <p:nvPr/>
        </p:nvSpPr>
        <p:spPr>
          <a:xfrm>
            <a:off x="6592360" y="1220918"/>
            <a:ext cx="944324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Tab completion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53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0" name="Google Shape;77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53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2" name="Google Shape;772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5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53"/>
          <p:cNvSpPr txBox="1"/>
          <p:nvPr/>
        </p:nvSpPr>
        <p:spPr>
          <a:xfrm>
            <a:off x="6592360" y="4719736"/>
            <a:ext cx="10666939" cy="167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[user@host ~]$ pas[TAB]</a:t>
            </a:r>
            <a:endParaRPr/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[user@host ~]$ ls /etc/pas[TAB]</a:t>
            </a:r>
            <a:endParaRPr/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[user@host ~]$ useradd –[TAB]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4"/>
          <p:cNvSpPr txBox="1"/>
          <p:nvPr/>
        </p:nvSpPr>
        <p:spPr>
          <a:xfrm>
            <a:off x="6592360" y="1220918"/>
            <a:ext cx="9443241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CONTINUING A LONG COMMAND ON ANOTHER LINE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54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2" name="Google Shape;782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54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4" name="Google Shape;784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54"/>
          <p:cNvSpPr txBox="1"/>
          <p:nvPr/>
        </p:nvSpPr>
        <p:spPr>
          <a:xfrm>
            <a:off x="6592360" y="7208100"/>
            <a:ext cx="10666939" cy="1119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[user@host]$ head -n 3 \</a:t>
            </a:r>
            <a:endParaRPr/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&gt; /usr/share/dict/words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55"/>
          <p:cNvSpPr txBox="1"/>
          <p:nvPr/>
        </p:nvSpPr>
        <p:spPr>
          <a:xfrm>
            <a:off x="6592360" y="1220918"/>
            <a:ext cx="9443241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Command History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55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4" name="Google Shape;79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55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6" name="Google Shape;796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55"/>
          <p:cNvSpPr txBox="1"/>
          <p:nvPr/>
        </p:nvSpPr>
        <p:spPr>
          <a:xfrm>
            <a:off x="6592361" y="4859821"/>
            <a:ext cx="10666939" cy="2239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[user@host]$ history</a:t>
            </a:r>
            <a:endParaRPr/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[user@host]$ !ls</a:t>
            </a:r>
            <a:endParaRPr/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[user@host]$ !5</a:t>
            </a:r>
            <a:endParaRPr/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sz="2599" b="0" i="0" u="none" strike="noStrike" cap="none">
              <a:solidFill>
                <a:srgbClr val="F7F4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489</Words>
  <Application>Microsoft Office PowerPoint</Application>
  <PresentationFormat>Custom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Overpass Light</vt:lpstr>
      <vt:lpstr>Roboto</vt:lpstr>
      <vt:lpstr>Montserrat</vt:lpstr>
      <vt:lpstr>Overpass</vt:lpstr>
      <vt:lpstr>Arial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3</cp:revision>
  <dcterms:modified xsi:type="dcterms:W3CDTF">2022-04-20T03:56:41Z</dcterms:modified>
</cp:coreProperties>
</file>