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95" r:id="rId2"/>
    <p:sldId id="297" r:id="rId3"/>
    <p:sldId id="299" r:id="rId4"/>
    <p:sldId id="294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59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5733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9722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788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325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087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93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919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8" name="Google Shape;83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1242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112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31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127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005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004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www.freepngimg.com/png/60767-installation-oscypki-centos-icons-computer-linux-distribution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2755707"/>
            <a:ext cx="9552328" cy="4380383"/>
            <a:chOff x="0" y="-1099277"/>
            <a:chExt cx="12736438" cy="5840510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-1099277"/>
              <a:ext cx="12736438" cy="2954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03.a FILE SYSTEM</a:t>
              </a:r>
            </a:p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HIERARCHY CONCEPTS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638845"/>
              <a:ext cx="12736438" cy="310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how Linux organizes files, and the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purposes of various directories in the file-system hierarchy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468618" y="3997084"/>
            <a:ext cx="10790682" cy="3145659"/>
            <a:chOff x="-179883" y="4837276"/>
            <a:chExt cx="14387576" cy="4194217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79883" y="483727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/home</a:t>
              </a:r>
              <a:endParaRPr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7538262"/>
              <a:ext cx="14222585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 directories are where regular users store their personal data and configuration files.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6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468618" y="3997083"/>
            <a:ext cx="10790682" cy="2585698"/>
            <a:chOff x="-179883" y="4837276"/>
            <a:chExt cx="14387576" cy="3447602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79883" y="483727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/root </a:t>
              </a:r>
              <a:endParaRPr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7538262"/>
              <a:ext cx="14222585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 directory for the administrative superuser, root.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90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468618" y="3157635"/>
            <a:ext cx="10790682" cy="5025738"/>
            <a:chOff x="-179883" y="6356281"/>
            <a:chExt cx="14387576" cy="6700991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79883" y="6356281"/>
              <a:ext cx="12590988" cy="196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tmp</a:t>
              </a:r>
              <a:endParaRPr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8577579"/>
              <a:ext cx="14222585" cy="4479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world-writable space for temporary files. Files which have not been accessed, changed, or modified for 10 days are deleted from this directory automatically.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Another temporary directory exists, </a:t>
              </a:r>
              <a:r>
                <a:rPr lang="en-US" sz="25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/var/</a:t>
              </a:r>
              <a:r>
                <a:rPr lang="en-US" sz="2599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tmp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in which files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that have not been accessed, changed, or modified in more than 30 days are deleted automatically.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44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468618" y="4113181"/>
            <a:ext cx="10790682" cy="2225932"/>
            <a:chOff x="-179883" y="6356281"/>
            <a:chExt cx="14387576" cy="2967913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79883" y="6356281"/>
              <a:ext cx="12590988" cy="196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/boot</a:t>
              </a:r>
              <a:endParaRPr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8577579"/>
              <a:ext cx="14222585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Files needed in order to start the boot process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40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468618" y="4113182"/>
            <a:ext cx="10790682" cy="2785893"/>
            <a:chOff x="-179883" y="6356281"/>
            <a:chExt cx="14387576" cy="3714528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79883" y="6356281"/>
              <a:ext cx="12590988" cy="196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/dev</a:t>
              </a:r>
              <a:endParaRPr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8577578"/>
              <a:ext cx="14222585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special device files that are used by the system to access hardware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36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340063" y="3483595"/>
            <a:ext cx="10790682" cy="3905815"/>
            <a:chOff x="-179883" y="6356281"/>
            <a:chExt cx="14387576" cy="5207759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79883" y="6356281"/>
              <a:ext cx="12590988" cy="1575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directories in / are symbolic links to the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matching directories in /</a:t>
              </a:r>
              <a:r>
                <a:rPr lang="en-US" sz="32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usr</a:t>
              </a:r>
              <a:endParaRPr sz="9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8577578"/>
              <a:ext cx="14222585" cy="2986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/bin and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usr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/bin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sbin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and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usr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sbin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/lib and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usr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/lib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/lib64 and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usr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/lib64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4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513680"/>
            <a:ext cx="10666939" cy="6872927"/>
            <a:chOff x="-14892" y="646644"/>
            <a:chExt cx="14222585" cy="9163904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20253" y="646644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Directory Contents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6019253"/>
              <a:ext cx="14222585" cy="3791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85000"/>
                  </a:schemeClr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static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content remains unchanged until explicitly edited or reconfigured.</a:t>
              </a:r>
            </a:p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65000"/>
                  </a:schemeClr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dynamic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or </a:t>
              </a:r>
              <a:r>
                <a:rPr lang="en-US" sz="25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variable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content may be modified or appended by active processes.</a:t>
              </a: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798491"/>
            <a:ext cx="10666939" cy="6962869"/>
            <a:chOff x="-14892" y="1026393"/>
            <a:chExt cx="14222585" cy="9283824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20253" y="1026393"/>
              <a:ext cx="12590988" cy="3939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Directory Contents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6518923"/>
              <a:ext cx="14222585" cy="3791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persistent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content remains after a reboot, like configuration settings.</a:t>
              </a:r>
            </a:p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4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runtime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content is process- or system-specific content that is deleted by a reboot.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1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8"/>
          <p:cNvSpPr txBox="1"/>
          <p:nvPr/>
        </p:nvSpPr>
        <p:spPr>
          <a:xfrm>
            <a:off x="1184223" y="729943"/>
            <a:ext cx="14870243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FILE-SYSTEM HIERARCHY</a:t>
            </a:r>
            <a:endParaRPr sz="72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1" name="Google Shape;84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58"/>
          <p:cNvSpPr txBox="1">
            <a:spLocks noGrp="1"/>
          </p:cNvSpPr>
          <p:nvPr>
            <p:ph type="ftr" idx="11"/>
          </p:nvPr>
        </p:nvSpPr>
        <p:spPr>
          <a:xfrm>
            <a:off x="0" y="977410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844" name="Google Shape;844;p58"/>
          <p:cNvSpPr txBox="1">
            <a:spLocks noGrp="1"/>
          </p:cNvSpPr>
          <p:nvPr>
            <p:ph type="sldNum" idx="12"/>
          </p:nvPr>
        </p:nvSpPr>
        <p:spPr>
          <a:xfrm>
            <a:off x="11365043" y="977410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45" name="Google Shape;845;p58"/>
          <p:cNvSpPr txBox="1"/>
          <p:nvPr/>
        </p:nvSpPr>
        <p:spPr>
          <a:xfrm>
            <a:off x="4000500" y="10287000"/>
            <a:ext cx="10287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8"/>
          <p:cNvSpPr txBox="1"/>
          <p:nvPr/>
        </p:nvSpPr>
        <p:spPr>
          <a:xfrm>
            <a:off x="4025802" y="13737236"/>
            <a:ext cx="10287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7" name="Google Shape;847;p58"/>
          <p:cNvGrpSpPr/>
          <p:nvPr/>
        </p:nvGrpSpPr>
        <p:grpSpPr>
          <a:xfrm>
            <a:off x="1193418" y="3285318"/>
            <a:ext cx="16009475" cy="4471899"/>
            <a:chOff x="9195" y="1078012"/>
            <a:chExt cx="16009475" cy="4471899"/>
          </a:xfrm>
        </p:grpSpPr>
        <p:sp>
          <p:nvSpPr>
            <p:cNvPr id="848" name="Google Shape;848;p58"/>
            <p:cNvSpPr/>
            <p:nvPr/>
          </p:nvSpPr>
          <p:spPr>
            <a:xfrm>
              <a:off x="15271340" y="3117373"/>
              <a:ext cx="91440" cy="33390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49" name="Google Shape;849;p58"/>
            <p:cNvSpPr/>
            <p:nvPr/>
          </p:nvSpPr>
          <p:spPr>
            <a:xfrm>
              <a:off x="7950150" y="1807049"/>
              <a:ext cx="7366910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8044"/>
                  </a:lnTo>
                  <a:lnTo>
                    <a:pt x="120000" y="9804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0" name="Google Shape;850;p58"/>
            <p:cNvSpPr/>
            <p:nvPr/>
          </p:nvSpPr>
          <p:spPr>
            <a:xfrm>
              <a:off x="11809008" y="3117373"/>
              <a:ext cx="2104831" cy="1582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1934"/>
                  </a:lnTo>
                  <a:lnTo>
                    <a:pt x="120000" y="11193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1" name="Google Shape;851;p58"/>
            <p:cNvSpPr/>
            <p:nvPr/>
          </p:nvSpPr>
          <p:spPr>
            <a:xfrm>
              <a:off x="11809008" y="3117373"/>
              <a:ext cx="701610" cy="1582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1934"/>
                  </a:lnTo>
                  <a:lnTo>
                    <a:pt x="120000" y="11193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2" name="Google Shape;852;p58"/>
            <p:cNvSpPr/>
            <p:nvPr/>
          </p:nvSpPr>
          <p:spPr>
            <a:xfrm>
              <a:off x="11107397" y="3117373"/>
              <a:ext cx="701610" cy="1582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11934"/>
                  </a:lnTo>
                  <a:lnTo>
                    <a:pt x="0" y="11193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3" name="Google Shape;853;p58"/>
            <p:cNvSpPr/>
            <p:nvPr/>
          </p:nvSpPr>
          <p:spPr>
            <a:xfrm>
              <a:off x="9704176" y="3117373"/>
              <a:ext cx="2104831" cy="1582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11934"/>
                  </a:lnTo>
                  <a:lnTo>
                    <a:pt x="0" y="11193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4" name="Google Shape;854;p58"/>
            <p:cNvSpPr/>
            <p:nvPr/>
          </p:nvSpPr>
          <p:spPr>
            <a:xfrm>
              <a:off x="7950150" y="1807049"/>
              <a:ext cx="3858857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8044"/>
                  </a:lnTo>
                  <a:lnTo>
                    <a:pt x="120000" y="9804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5" name="Google Shape;855;p58"/>
            <p:cNvSpPr/>
            <p:nvPr/>
          </p:nvSpPr>
          <p:spPr>
            <a:xfrm>
              <a:off x="7950150" y="1807049"/>
              <a:ext cx="2455636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8044"/>
                  </a:lnTo>
                  <a:lnTo>
                    <a:pt x="120000" y="9804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6" name="Google Shape;856;p58"/>
            <p:cNvSpPr/>
            <p:nvPr/>
          </p:nvSpPr>
          <p:spPr>
            <a:xfrm>
              <a:off x="7950150" y="1807049"/>
              <a:ext cx="1052415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8044"/>
                  </a:lnTo>
                  <a:lnTo>
                    <a:pt x="120000" y="98044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7" name="Google Shape;857;p58"/>
            <p:cNvSpPr/>
            <p:nvPr/>
          </p:nvSpPr>
          <p:spPr>
            <a:xfrm>
              <a:off x="7599345" y="1807049"/>
              <a:ext cx="350805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8" name="Google Shape;858;p58"/>
            <p:cNvSpPr/>
            <p:nvPr/>
          </p:nvSpPr>
          <p:spPr>
            <a:xfrm>
              <a:off x="6196124" y="3117373"/>
              <a:ext cx="1403220" cy="13510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0553"/>
                  </a:lnTo>
                  <a:lnTo>
                    <a:pt x="120000" y="110553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9" name="Google Shape;859;p58"/>
            <p:cNvSpPr/>
            <p:nvPr/>
          </p:nvSpPr>
          <p:spPr>
            <a:xfrm>
              <a:off x="6150404" y="3117373"/>
              <a:ext cx="91440" cy="13510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0" name="Google Shape;860;p58"/>
            <p:cNvSpPr/>
            <p:nvPr/>
          </p:nvSpPr>
          <p:spPr>
            <a:xfrm>
              <a:off x="4792903" y="3117373"/>
              <a:ext cx="1403220" cy="13510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10553"/>
                  </a:lnTo>
                  <a:lnTo>
                    <a:pt x="0" y="110553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1" name="Google Shape;861;p58"/>
            <p:cNvSpPr/>
            <p:nvPr/>
          </p:nvSpPr>
          <p:spPr>
            <a:xfrm>
              <a:off x="6196124" y="1807049"/>
              <a:ext cx="1754026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2" name="Google Shape;862;p58"/>
            <p:cNvSpPr/>
            <p:nvPr/>
          </p:nvSpPr>
          <p:spPr>
            <a:xfrm>
              <a:off x="4792903" y="1807049"/>
              <a:ext cx="3157247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3" name="Google Shape;863;p58"/>
            <p:cNvSpPr/>
            <p:nvPr/>
          </p:nvSpPr>
          <p:spPr>
            <a:xfrm>
              <a:off x="3389682" y="1807049"/>
              <a:ext cx="4560468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4" name="Google Shape;864;p58"/>
            <p:cNvSpPr/>
            <p:nvPr/>
          </p:nvSpPr>
          <p:spPr>
            <a:xfrm>
              <a:off x="1986461" y="1807049"/>
              <a:ext cx="5963689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5" name="Google Shape;865;p58"/>
            <p:cNvSpPr/>
            <p:nvPr/>
          </p:nvSpPr>
          <p:spPr>
            <a:xfrm>
              <a:off x="583240" y="1807049"/>
              <a:ext cx="7366910" cy="581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044"/>
                  </a:lnTo>
                  <a:lnTo>
                    <a:pt x="0" y="9804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6" name="Google Shape;866;p58"/>
            <p:cNvSpPr/>
            <p:nvPr/>
          </p:nvSpPr>
          <p:spPr>
            <a:xfrm>
              <a:off x="7376105" y="1078012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8"/>
            <p:cNvSpPr/>
            <p:nvPr/>
          </p:nvSpPr>
          <p:spPr>
            <a:xfrm>
              <a:off x="7503671" y="1199199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8"/>
            <p:cNvSpPr txBox="1"/>
            <p:nvPr/>
          </p:nvSpPr>
          <p:spPr>
            <a:xfrm>
              <a:off x="7525024" y="1220552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endParaRPr/>
            </a:p>
          </p:txBody>
        </p:sp>
        <p:sp>
          <p:nvSpPr>
            <p:cNvPr id="869" name="Google Shape;869;p58"/>
            <p:cNvSpPr/>
            <p:nvPr/>
          </p:nvSpPr>
          <p:spPr>
            <a:xfrm>
              <a:off x="9195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8"/>
            <p:cNvSpPr/>
            <p:nvPr/>
          </p:nvSpPr>
          <p:spPr>
            <a:xfrm>
              <a:off x="136761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8"/>
            <p:cNvSpPr txBox="1"/>
            <p:nvPr/>
          </p:nvSpPr>
          <p:spPr>
            <a:xfrm>
              <a:off x="158114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bin</a:t>
              </a:r>
              <a:endParaRPr/>
            </a:p>
          </p:txBody>
        </p:sp>
        <p:sp>
          <p:nvSpPr>
            <p:cNvPr id="872" name="Google Shape;872;p58"/>
            <p:cNvSpPr/>
            <p:nvPr/>
          </p:nvSpPr>
          <p:spPr>
            <a:xfrm>
              <a:off x="1412416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8"/>
            <p:cNvSpPr/>
            <p:nvPr/>
          </p:nvSpPr>
          <p:spPr>
            <a:xfrm>
              <a:off x="1539982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8"/>
            <p:cNvSpPr txBox="1"/>
            <p:nvPr/>
          </p:nvSpPr>
          <p:spPr>
            <a:xfrm>
              <a:off x="1561335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boot</a:t>
              </a:r>
              <a:endParaRPr/>
            </a:p>
          </p:txBody>
        </p:sp>
        <p:sp>
          <p:nvSpPr>
            <p:cNvPr id="875" name="Google Shape;875;p58"/>
            <p:cNvSpPr/>
            <p:nvPr/>
          </p:nvSpPr>
          <p:spPr>
            <a:xfrm>
              <a:off x="2815637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8"/>
            <p:cNvSpPr/>
            <p:nvPr/>
          </p:nvSpPr>
          <p:spPr>
            <a:xfrm>
              <a:off x="2943203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8"/>
            <p:cNvSpPr txBox="1"/>
            <p:nvPr/>
          </p:nvSpPr>
          <p:spPr>
            <a:xfrm>
              <a:off x="2964556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</a:t>
              </a:r>
              <a:endParaRPr/>
            </a:p>
          </p:txBody>
        </p:sp>
        <p:sp>
          <p:nvSpPr>
            <p:cNvPr id="878" name="Google Shape;878;p58"/>
            <p:cNvSpPr/>
            <p:nvPr/>
          </p:nvSpPr>
          <p:spPr>
            <a:xfrm>
              <a:off x="4218858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8"/>
            <p:cNvSpPr/>
            <p:nvPr/>
          </p:nvSpPr>
          <p:spPr>
            <a:xfrm>
              <a:off x="4346424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8"/>
            <p:cNvSpPr txBox="1"/>
            <p:nvPr/>
          </p:nvSpPr>
          <p:spPr>
            <a:xfrm>
              <a:off x="4367777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etc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8"/>
            <p:cNvSpPr/>
            <p:nvPr/>
          </p:nvSpPr>
          <p:spPr>
            <a:xfrm>
              <a:off x="5622079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8"/>
            <p:cNvSpPr/>
            <p:nvPr/>
          </p:nvSpPr>
          <p:spPr>
            <a:xfrm>
              <a:off x="5749645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8"/>
            <p:cNvSpPr txBox="1"/>
            <p:nvPr/>
          </p:nvSpPr>
          <p:spPr>
            <a:xfrm>
              <a:off x="5770998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home</a:t>
              </a:r>
              <a:endParaRPr/>
            </a:p>
          </p:txBody>
        </p:sp>
        <p:sp>
          <p:nvSpPr>
            <p:cNvPr id="884" name="Google Shape;884;p58"/>
            <p:cNvSpPr/>
            <p:nvPr/>
          </p:nvSpPr>
          <p:spPr>
            <a:xfrm>
              <a:off x="4218858" y="4468377"/>
              <a:ext cx="1148089" cy="80194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8"/>
            <p:cNvSpPr/>
            <p:nvPr/>
          </p:nvSpPr>
          <p:spPr>
            <a:xfrm>
              <a:off x="4346424" y="4589565"/>
              <a:ext cx="1148089" cy="8019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8"/>
            <p:cNvSpPr txBox="1"/>
            <p:nvPr/>
          </p:nvSpPr>
          <p:spPr>
            <a:xfrm>
              <a:off x="4369912" y="4613053"/>
              <a:ext cx="1101113" cy="754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Mohamed</a:t>
              </a:r>
              <a:endParaRPr/>
            </a:p>
          </p:txBody>
        </p:sp>
        <p:sp>
          <p:nvSpPr>
            <p:cNvPr id="887" name="Google Shape;887;p58"/>
            <p:cNvSpPr/>
            <p:nvPr/>
          </p:nvSpPr>
          <p:spPr>
            <a:xfrm>
              <a:off x="5622079" y="4468377"/>
              <a:ext cx="1148089" cy="80194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8"/>
            <p:cNvSpPr/>
            <p:nvPr/>
          </p:nvSpPr>
          <p:spPr>
            <a:xfrm>
              <a:off x="5749645" y="4589565"/>
              <a:ext cx="1148089" cy="8019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8"/>
            <p:cNvSpPr txBox="1"/>
            <p:nvPr/>
          </p:nvSpPr>
          <p:spPr>
            <a:xfrm>
              <a:off x="5773133" y="4613053"/>
              <a:ext cx="1101113" cy="754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Ahmed</a:t>
              </a:r>
              <a:endParaRPr/>
            </a:p>
          </p:txBody>
        </p:sp>
        <p:sp>
          <p:nvSpPr>
            <p:cNvPr id="890" name="Google Shape;890;p58"/>
            <p:cNvSpPr/>
            <p:nvPr/>
          </p:nvSpPr>
          <p:spPr>
            <a:xfrm>
              <a:off x="7025300" y="4468377"/>
              <a:ext cx="1148089" cy="80194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8"/>
            <p:cNvSpPr/>
            <p:nvPr/>
          </p:nvSpPr>
          <p:spPr>
            <a:xfrm>
              <a:off x="7152866" y="4589565"/>
              <a:ext cx="1148089" cy="8019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8"/>
            <p:cNvSpPr txBox="1"/>
            <p:nvPr/>
          </p:nvSpPr>
          <p:spPr>
            <a:xfrm>
              <a:off x="7176354" y="4613053"/>
              <a:ext cx="1101113" cy="754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Nadia</a:t>
              </a:r>
              <a:endParaRPr/>
            </a:p>
          </p:txBody>
        </p:sp>
        <p:sp>
          <p:nvSpPr>
            <p:cNvPr id="893" name="Google Shape;893;p58"/>
            <p:cNvSpPr/>
            <p:nvPr/>
          </p:nvSpPr>
          <p:spPr>
            <a:xfrm>
              <a:off x="7025300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8"/>
            <p:cNvSpPr/>
            <p:nvPr/>
          </p:nvSpPr>
          <p:spPr>
            <a:xfrm>
              <a:off x="7152866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8"/>
            <p:cNvSpPr txBox="1"/>
            <p:nvPr/>
          </p:nvSpPr>
          <p:spPr>
            <a:xfrm>
              <a:off x="7174219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root</a:t>
              </a:r>
              <a:endParaRPr/>
            </a:p>
          </p:txBody>
        </p:sp>
        <p:sp>
          <p:nvSpPr>
            <p:cNvPr id="896" name="Google Shape;896;p58"/>
            <p:cNvSpPr/>
            <p:nvPr/>
          </p:nvSpPr>
          <p:spPr>
            <a:xfrm>
              <a:off x="8428521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8"/>
            <p:cNvSpPr/>
            <p:nvPr/>
          </p:nvSpPr>
          <p:spPr>
            <a:xfrm>
              <a:off x="8556087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8"/>
            <p:cNvSpPr txBox="1"/>
            <p:nvPr/>
          </p:nvSpPr>
          <p:spPr>
            <a:xfrm>
              <a:off x="8577440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sbin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8"/>
            <p:cNvSpPr/>
            <p:nvPr/>
          </p:nvSpPr>
          <p:spPr>
            <a:xfrm>
              <a:off x="9831742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8"/>
            <p:cNvSpPr/>
            <p:nvPr/>
          </p:nvSpPr>
          <p:spPr>
            <a:xfrm>
              <a:off x="9959308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8"/>
            <p:cNvSpPr txBox="1"/>
            <p:nvPr/>
          </p:nvSpPr>
          <p:spPr>
            <a:xfrm>
              <a:off x="9980661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tmp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8"/>
            <p:cNvSpPr/>
            <p:nvPr/>
          </p:nvSpPr>
          <p:spPr>
            <a:xfrm>
              <a:off x="11234963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8"/>
            <p:cNvSpPr/>
            <p:nvPr/>
          </p:nvSpPr>
          <p:spPr>
            <a:xfrm>
              <a:off x="11362529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8"/>
            <p:cNvSpPr txBox="1"/>
            <p:nvPr/>
          </p:nvSpPr>
          <p:spPr>
            <a:xfrm>
              <a:off x="11383882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usr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8"/>
            <p:cNvSpPr/>
            <p:nvPr/>
          </p:nvSpPr>
          <p:spPr>
            <a:xfrm>
              <a:off x="9130132" y="469968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8"/>
            <p:cNvSpPr/>
            <p:nvPr/>
          </p:nvSpPr>
          <p:spPr>
            <a:xfrm>
              <a:off x="9257697" y="4820874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8"/>
            <p:cNvSpPr txBox="1"/>
            <p:nvPr/>
          </p:nvSpPr>
          <p:spPr>
            <a:xfrm>
              <a:off x="9279050" y="4842227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bin</a:t>
              </a:r>
              <a:endParaRPr/>
            </a:p>
          </p:txBody>
        </p:sp>
        <p:sp>
          <p:nvSpPr>
            <p:cNvPr id="908" name="Google Shape;908;p58"/>
            <p:cNvSpPr/>
            <p:nvPr/>
          </p:nvSpPr>
          <p:spPr>
            <a:xfrm>
              <a:off x="10533352" y="469968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8"/>
            <p:cNvSpPr/>
            <p:nvPr/>
          </p:nvSpPr>
          <p:spPr>
            <a:xfrm>
              <a:off x="10660918" y="4820874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8"/>
            <p:cNvSpPr txBox="1"/>
            <p:nvPr/>
          </p:nvSpPr>
          <p:spPr>
            <a:xfrm>
              <a:off x="10682271" y="4842227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</a:t>
              </a:r>
              <a:endParaRPr/>
            </a:p>
          </p:txBody>
        </p:sp>
        <p:sp>
          <p:nvSpPr>
            <p:cNvPr id="911" name="Google Shape;911;p58"/>
            <p:cNvSpPr/>
            <p:nvPr/>
          </p:nvSpPr>
          <p:spPr>
            <a:xfrm>
              <a:off x="11936573" y="469968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8"/>
            <p:cNvSpPr/>
            <p:nvPr/>
          </p:nvSpPr>
          <p:spPr>
            <a:xfrm>
              <a:off x="12064139" y="4820874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8"/>
            <p:cNvSpPr txBox="1"/>
            <p:nvPr/>
          </p:nvSpPr>
          <p:spPr>
            <a:xfrm>
              <a:off x="12085492" y="4842227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sbin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8"/>
            <p:cNvSpPr/>
            <p:nvPr/>
          </p:nvSpPr>
          <p:spPr>
            <a:xfrm>
              <a:off x="13339794" y="469968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8"/>
            <p:cNvSpPr/>
            <p:nvPr/>
          </p:nvSpPr>
          <p:spPr>
            <a:xfrm>
              <a:off x="13467360" y="4820874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8"/>
            <p:cNvSpPr txBox="1"/>
            <p:nvPr/>
          </p:nvSpPr>
          <p:spPr>
            <a:xfrm>
              <a:off x="13488713" y="4842227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tmp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8"/>
            <p:cNvSpPr/>
            <p:nvPr/>
          </p:nvSpPr>
          <p:spPr>
            <a:xfrm>
              <a:off x="14743015" y="238833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8"/>
            <p:cNvSpPr/>
            <p:nvPr/>
          </p:nvSpPr>
          <p:spPr>
            <a:xfrm>
              <a:off x="14870581" y="250952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8"/>
            <p:cNvSpPr txBox="1"/>
            <p:nvPr/>
          </p:nvSpPr>
          <p:spPr>
            <a:xfrm>
              <a:off x="14891934" y="253087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var</a:t>
              </a: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14743015" y="3451276"/>
              <a:ext cx="1148089" cy="72903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14870581" y="3572463"/>
              <a:ext cx="1148089" cy="72903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8"/>
            <p:cNvSpPr txBox="1"/>
            <p:nvPr/>
          </p:nvSpPr>
          <p:spPr>
            <a:xfrm>
              <a:off x="14891934" y="3593816"/>
              <a:ext cx="1105383" cy="68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tmp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FE3B3-E0E5-4DD0-AD24-52D3E9BFB281}"/>
              </a:ext>
            </a:extLst>
          </p:cNvPr>
          <p:cNvSpPr txBox="1"/>
          <p:nvPr/>
        </p:nvSpPr>
        <p:spPr>
          <a:xfrm>
            <a:off x="979006" y="6354488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Inverted tree</a:t>
            </a:r>
          </a:p>
          <a:p>
            <a:r>
              <a:rPr lang="en-US" sz="4000" dirty="0"/>
              <a:t>of directories</a:t>
            </a:r>
          </a:p>
        </p:txBody>
      </p:sp>
    </p:spTree>
    <p:extLst>
      <p:ext uri="{BB962C8B-B14F-4D97-AF65-F5344CB8AC3E}">
        <p14:creationId xmlns:p14="http://schemas.microsoft.com/office/powerpoint/2010/main" val="32143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468618" y="3382493"/>
            <a:ext cx="10790682" cy="3705616"/>
            <a:chOff x="-179883" y="3138392"/>
            <a:chExt cx="14387576" cy="4940823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79883" y="3138392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 Directory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70"/>
              <a:ext cx="14222585" cy="223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Subdirectories of / are used for standardized purposes to organize files by type and purpose. This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makes it easier to find files.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14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468618" y="2722926"/>
            <a:ext cx="10790682" cy="5385499"/>
            <a:chOff x="-179883" y="3138392"/>
            <a:chExt cx="14387576" cy="7180669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79883" y="3138392"/>
              <a:ext cx="12590988" cy="2560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usr</a:t>
              </a:r>
              <a:endPara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"User System Resources"</a:t>
              </a:r>
              <a:endParaRPr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71"/>
              <a:ext cx="14222585" cy="447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Installed software, shared libraries, include files, and read-only program data.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Important subdirectories include: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25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599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usr</a:t>
              </a:r>
              <a:r>
                <a:rPr lang="en-US" sz="25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/bin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User commands.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25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/</a:t>
              </a:r>
              <a:r>
                <a:rPr lang="en-US" sz="2599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usr</a:t>
              </a:r>
              <a:r>
                <a:rPr lang="en-US" sz="25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599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sbin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System administration commands.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25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599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usr</a:t>
              </a:r>
              <a:r>
                <a:rPr lang="en-US" sz="2599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/local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Locally customized software.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89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468618" y="3997084"/>
            <a:ext cx="10790682" cy="2585698"/>
            <a:chOff x="-179883" y="4837276"/>
            <a:chExt cx="14387576" cy="3447602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79883" y="483727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etc</a:t>
              </a:r>
              <a:endParaRPr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7538262"/>
              <a:ext cx="14222585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Configuration files specific to this system.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1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468618" y="3997084"/>
            <a:ext cx="10790682" cy="4265581"/>
            <a:chOff x="-179883" y="4837276"/>
            <a:chExt cx="14387576" cy="5687448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79883" y="483727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/var</a:t>
              </a:r>
              <a:endParaRPr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7538262"/>
              <a:ext cx="14222585" cy="2986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Variable data specific to this system that should persist between boots. Files that dynamically change, such as databases, cache directories, log files, printer-spooled documents, and website content may be found under /var.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32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468618" y="3997084"/>
            <a:ext cx="10790682" cy="3705620"/>
            <a:chOff x="-179883" y="4837276"/>
            <a:chExt cx="14387576" cy="4940833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79883" y="483727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/run</a:t>
              </a:r>
              <a:endParaRPr sz="2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7538262"/>
              <a:ext cx="14222585" cy="2239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Runtime data for processes started since the last boot. This includes process ID files and lock files, among other things. The contents of this directory are recreated on reboot.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775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458</Words>
  <Application>Microsoft Office PowerPoint</Application>
  <PresentationFormat>Custom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7</cp:revision>
  <dcterms:modified xsi:type="dcterms:W3CDTF">2022-04-25T18:42:04Z</dcterms:modified>
</cp:coreProperties>
</file>