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95" r:id="rId2"/>
    <p:sldId id="262" r:id="rId3"/>
    <p:sldId id="260" r:id="rId4"/>
    <p:sldId id="297" r:id="rId5"/>
    <p:sldId id="298" r:id="rId6"/>
    <p:sldId id="296" r:id="rId7"/>
    <p:sldId id="300" r:id="rId8"/>
    <p:sldId id="259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6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321D1-C8FA-4B2C-BA47-4C7FE435EFD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930769-84FC-4E9B-982B-55D8E3B3C885}">
      <dgm:prSet phldrT="[Text]"/>
      <dgm:spPr/>
      <dgm:t>
        <a:bodyPr/>
        <a:lstStyle/>
        <a:p>
          <a:r>
            <a:rPr lang="en-US" dirty="0"/>
            <a:t>/</a:t>
          </a:r>
        </a:p>
      </dgm:t>
    </dgm:pt>
    <dgm:pt modelId="{5BA9E151-BABF-42E8-8690-10127A463C33}" type="parTrans" cxnId="{2CEACBF1-479E-4B4E-95CC-7918DF10B95F}">
      <dgm:prSet/>
      <dgm:spPr/>
      <dgm:t>
        <a:bodyPr/>
        <a:lstStyle/>
        <a:p>
          <a:endParaRPr lang="en-US"/>
        </a:p>
      </dgm:t>
    </dgm:pt>
    <dgm:pt modelId="{5A155619-87D6-4B7B-AE12-1C91E58D1539}" type="sibTrans" cxnId="{2CEACBF1-479E-4B4E-95CC-7918DF10B95F}">
      <dgm:prSet/>
      <dgm:spPr/>
      <dgm:t>
        <a:bodyPr/>
        <a:lstStyle/>
        <a:p>
          <a:endParaRPr lang="en-US"/>
        </a:p>
      </dgm:t>
    </dgm:pt>
    <dgm:pt modelId="{F36C1DE2-AC9F-4D6C-B8A7-2378DABF5B4C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EF6DFFAD-6F24-4A10-B9E4-1AB0702AD274}" type="parTrans" cxnId="{C52F4D05-C736-4139-BD44-B306A7CEF56B}">
      <dgm:prSet/>
      <dgm:spPr/>
      <dgm:t>
        <a:bodyPr/>
        <a:lstStyle/>
        <a:p>
          <a:endParaRPr lang="en-US"/>
        </a:p>
      </dgm:t>
    </dgm:pt>
    <dgm:pt modelId="{1C8D5ABF-8588-44C0-86B5-071B1137818D}" type="sibTrans" cxnId="{C52F4D05-C736-4139-BD44-B306A7CEF56B}">
      <dgm:prSet/>
      <dgm:spPr/>
      <dgm:t>
        <a:bodyPr/>
        <a:lstStyle/>
        <a:p>
          <a:endParaRPr lang="en-US"/>
        </a:p>
      </dgm:t>
    </dgm:pt>
    <dgm:pt modelId="{748C5D8A-9B27-412A-9761-70287FB03E8E}">
      <dgm:prSet phldrT="[Text]"/>
      <dgm:spPr/>
      <dgm:t>
        <a:bodyPr/>
        <a:lstStyle/>
        <a:p>
          <a:r>
            <a:rPr lang="en-US" dirty="0"/>
            <a:t>Ahmed</a:t>
          </a:r>
        </a:p>
      </dgm:t>
    </dgm:pt>
    <dgm:pt modelId="{9FBE30A0-FF54-427B-B49E-B3724D794F54}" type="parTrans" cxnId="{05739F49-1953-4646-8F19-3DE5D24D8F2B}">
      <dgm:prSet/>
      <dgm:spPr/>
      <dgm:t>
        <a:bodyPr/>
        <a:lstStyle/>
        <a:p>
          <a:endParaRPr lang="en-US"/>
        </a:p>
      </dgm:t>
    </dgm:pt>
    <dgm:pt modelId="{F405217D-2274-425E-8F47-008E49BCF04D}" type="sibTrans" cxnId="{05739F49-1953-4646-8F19-3DE5D24D8F2B}">
      <dgm:prSet/>
      <dgm:spPr/>
      <dgm:t>
        <a:bodyPr/>
        <a:lstStyle/>
        <a:p>
          <a:endParaRPr lang="en-US"/>
        </a:p>
      </dgm:t>
    </dgm:pt>
    <dgm:pt modelId="{10EF50DF-D5E3-462F-A84D-5856749CAAD3}">
      <dgm:prSet phldrT="[Text]"/>
      <dgm:spPr/>
      <dgm:t>
        <a:bodyPr/>
        <a:lstStyle/>
        <a:p>
          <a:r>
            <a:rPr lang="en-US" dirty="0"/>
            <a:t>Ali</a:t>
          </a:r>
        </a:p>
      </dgm:t>
    </dgm:pt>
    <dgm:pt modelId="{ABA9E10F-F246-4060-908E-AC8A44E31CB6}" type="parTrans" cxnId="{77DE177B-5518-4ACE-9D1C-EF05191231E0}">
      <dgm:prSet/>
      <dgm:spPr/>
      <dgm:t>
        <a:bodyPr/>
        <a:lstStyle/>
        <a:p>
          <a:endParaRPr lang="en-US"/>
        </a:p>
      </dgm:t>
    </dgm:pt>
    <dgm:pt modelId="{5323DB6C-2AE2-4FD7-8671-C9DCF3D28649}" type="sibTrans" cxnId="{77DE177B-5518-4ACE-9D1C-EF05191231E0}">
      <dgm:prSet/>
      <dgm:spPr/>
      <dgm:t>
        <a:bodyPr/>
        <a:lstStyle/>
        <a:p>
          <a:endParaRPr lang="en-US"/>
        </a:p>
      </dgm:t>
    </dgm:pt>
    <dgm:pt modelId="{E8A34DBC-DAD1-4CF6-BCFA-32ABA3ECFE0C}">
      <dgm:prSet phldrT="[Text]"/>
      <dgm:spPr/>
      <dgm:t>
        <a:bodyPr/>
        <a:lstStyle/>
        <a:p>
          <a:r>
            <a:rPr lang="en-US" dirty="0"/>
            <a:t>var</a:t>
          </a:r>
        </a:p>
      </dgm:t>
    </dgm:pt>
    <dgm:pt modelId="{521DD245-A3FB-4B0D-8BCE-A429CF4D7D34}" type="parTrans" cxnId="{FFF41977-561C-4B52-BE8A-D896A294CB39}">
      <dgm:prSet/>
      <dgm:spPr/>
      <dgm:t>
        <a:bodyPr/>
        <a:lstStyle/>
        <a:p>
          <a:endParaRPr lang="en-US"/>
        </a:p>
      </dgm:t>
    </dgm:pt>
    <dgm:pt modelId="{FCEB645A-A447-4878-9533-CE521DB69D1A}" type="sibTrans" cxnId="{FFF41977-561C-4B52-BE8A-D896A294CB39}">
      <dgm:prSet/>
      <dgm:spPr/>
      <dgm:t>
        <a:bodyPr/>
        <a:lstStyle/>
        <a:p>
          <a:endParaRPr lang="en-US"/>
        </a:p>
      </dgm:t>
    </dgm:pt>
    <dgm:pt modelId="{511555D9-518A-428E-86F3-87E05916022B}">
      <dgm:prSet phldrT="[Text]"/>
      <dgm:spPr/>
      <dgm:t>
        <a:bodyPr/>
        <a:lstStyle/>
        <a:p>
          <a:r>
            <a:rPr lang="en-US" dirty="0"/>
            <a:t>Log</a:t>
          </a:r>
        </a:p>
      </dgm:t>
    </dgm:pt>
    <dgm:pt modelId="{2D8D071D-F278-4A71-B819-CBF528C61DE9}" type="parTrans" cxnId="{F74E5051-2FA9-494A-B921-12E955C3CB6E}">
      <dgm:prSet/>
      <dgm:spPr/>
      <dgm:t>
        <a:bodyPr/>
        <a:lstStyle/>
        <a:p>
          <a:endParaRPr lang="en-US"/>
        </a:p>
      </dgm:t>
    </dgm:pt>
    <dgm:pt modelId="{DB7325CE-548F-40B2-B4C8-49C90529DFA1}" type="sibTrans" cxnId="{F74E5051-2FA9-494A-B921-12E955C3CB6E}">
      <dgm:prSet/>
      <dgm:spPr/>
      <dgm:t>
        <a:bodyPr/>
        <a:lstStyle/>
        <a:p>
          <a:endParaRPr lang="en-US"/>
        </a:p>
      </dgm:t>
    </dgm:pt>
    <dgm:pt modelId="{98D39811-BF3C-4329-A66B-AA1C1EB2DAC2}">
      <dgm:prSet phldrT="[Text]"/>
      <dgm:spPr/>
      <dgm:t>
        <a:bodyPr/>
        <a:lstStyle/>
        <a:p>
          <a:r>
            <a:rPr lang="en-US" dirty="0"/>
            <a:t>../../..</a:t>
          </a:r>
        </a:p>
      </dgm:t>
    </dgm:pt>
    <dgm:pt modelId="{8BF0BF9A-6BF1-46A3-8574-6FD1FB73F476}" type="parTrans" cxnId="{399EF0F0-8EFF-438F-9874-F4BD5D72E40B}">
      <dgm:prSet/>
      <dgm:spPr/>
      <dgm:t>
        <a:bodyPr/>
        <a:lstStyle/>
        <a:p>
          <a:endParaRPr lang="en-US"/>
        </a:p>
      </dgm:t>
    </dgm:pt>
    <dgm:pt modelId="{2FCD8576-D178-4FAA-9E08-8DFAE12DEC6B}" type="sibTrans" cxnId="{399EF0F0-8EFF-438F-9874-F4BD5D72E40B}">
      <dgm:prSet/>
      <dgm:spPr/>
      <dgm:t>
        <a:bodyPr/>
        <a:lstStyle/>
        <a:p>
          <a:endParaRPr lang="en-US"/>
        </a:p>
      </dgm:t>
    </dgm:pt>
    <dgm:pt modelId="{3B5D43DE-91B3-438F-85AD-71CDD2E77493}">
      <dgm:prSet phldrT="[Text]"/>
      <dgm:spPr/>
      <dgm:t>
        <a:bodyPr/>
        <a:lstStyle/>
        <a:p>
          <a:r>
            <a:rPr lang="en-US" dirty="0"/>
            <a:t>../..</a:t>
          </a:r>
        </a:p>
      </dgm:t>
    </dgm:pt>
    <dgm:pt modelId="{7D6B3B05-A163-4A70-B8F7-E992E5D6A37F}" type="parTrans" cxnId="{CD248F07-33DA-4129-931A-4DDEBAD6DE94}">
      <dgm:prSet/>
      <dgm:spPr/>
      <dgm:t>
        <a:bodyPr/>
        <a:lstStyle/>
        <a:p>
          <a:endParaRPr lang="en-US"/>
        </a:p>
      </dgm:t>
    </dgm:pt>
    <dgm:pt modelId="{6B82E890-EEDE-48EE-AEC8-B28DF83259BA}" type="sibTrans" cxnId="{CD248F07-33DA-4129-931A-4DDEBAD6DE94}">
      <dgm:prSet/>
      <dgm:spPr/>
      <dgm:t>
        <a:bodyPr/>
        <a:lstStyle/>
        <a:p>
          <a:endParaRPr lang="en-US"/>
        </a:p>
      </dgm:t>
    </dgm:pt>
    <dgm:pt modelId="{0D262D71-CFE9-4B26-8BCE-512ABEBEC077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929B613D-482C-4D89-95E6-ED04E34A1C89}" type="parTrans" cxnId="{9E4C0077-4C7B-4E70-A0D4-E3D1F1A22F66}">
      <dgm:prSet/>
      <dgm:spPr/>
      <dgm:t>
        <a:bodyPr/>
        <a:lstStyle/>
        <a:p>
          <a:endParaRPr lang="en-US"/>
        </a:p>
      </dgm:t>
    </dgm:pt>
    <dgm:pt modelId="{CC8C4B05-4E90-4258-972B-49B972818968}" type="sibTrans" cxnId="{9E4C0077-4C7B-4E70-A0D4-E3D1F1A22F66}">
      <dgm:prSet/>
      <dgm:spPr/>
      <dgm:t>
        <a:bodyPr/>
        <a:lstStyle/>
        <a:p>
          <a:endParaRPr lang="en-US"/>
        </a:p>
      </dgm:t>
    </dgm:pt>
    <dgm:pt modelId="{1FE2B7F7-E87E-4D6D-8377-5A4BEE06C384}">
      <dgm:prSet phldrT="[Text]"/>
      <dgm:spPr/>
      <dgm:t>
        <a:bodyPr/>
        <a:lstStyle/>
        <a:p>
          <a:r>
            <a:rPr lang="en-US" dirty="0"/>
            <a:t>File.txt</a:t>
          </a:r>
        </a:p>
      </dgm:t>
    </dgm:pt>
    <dgm:pt modelId="{8EA7F867-198B-4F28-BA05-BCCA81424241}" type="parTrans" cxnId="{C91562DA-12E4-4DCE-8059-52CA8F289E33}">
      <dgm:prSet/>
      <dgm:spPr/>
      <dgm:t>
        <a:bodyPr/>
        <a:lstStyle/>
        <a:p>
          <a:endParaRPr lang="en-US"/>
        </a:p>
      </dgm:t>
    </dgm:pt>
    <dgm:pt modelId="{0345570F-FC7F-40BF-8B25-97A2FF26E88A}" type="sibTrans" cxnId="{C91562DA-12E4-4DCE-8059-52CA8F289E33}">
      <dgm:prSet/>
      <dgm:spPr/>
      <dgm:t>
        <a:bodyPr/>
        <a:lstStyle/>
        <a:p>
          <a:endParaRPr lang="en-US"/>
        </a:p>
      </dgm:t>
    </dgm:pt>
    <dgm:pt modelId="{95158899-2240-4EBE-A1A8-505E9DC7510C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BE253477-28DF-4A43-A305-D81B62DCB1DF}" type="parTrans" cxnId="{6DC5648D-1DDA-4BB8-9072-5CD1B60776FD}">
      <dgm:prSet/>
      <dgm:spPr/>
      <dgm:t>
        <a:bodyPr/>
        <a:lstStyle/>
        <a:p>
          <a:endParaRPr lang="en-US"/>
        </a:p>
      </dgm:t>
    </dgm:pt>
    <dgm:pt modelId="{6B590B63-88A7-45F8-AB4C-E4545E5557B2}" type="sibTrans" cxnId="{6DC5648D-1DDA-4BB8-9072-5CD1B60776FD}">
      <dgm:prSet/>
      <dgm:spPr/>
      <dgm:t>
        <a:bodyPr/>
        <a:lstStyle/>
        <a:p>
          <a:endParaRPr lang="en-US"/>
        </a:p>
      </dgm:t>
    </dgm:pt>
    <dgm:pt modelId="{74857870-A94E-42E6-B78F-A1A130ADD88A}" type="pres">
      <dgm:prSet presAssocID="{147321D1-C8FA-4B2C-BA47-4C7FE435EFD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04A229-6103-4D47-B420-258CD506B005}" type="pres">
      <dgm:prSet presAssocID="{147321D1-C8FA-4B2C-BA47-4C7FE435EFD9}" presName="hierFlow" presStyleCnt="0"/>
      <dgm:spPr/>
    </dgm:pt>
    <dgm:pt modelId="{F9BBCEB0-29C4-4434-A3D6-56A301F3ADDF}" type="pres">
      <dgm:prSet presAssocID="{147321D1-C8FA-4B2C-BA47-4C7FE435EFD9}" presName="firstBuf" presStyleCnt="0"/>
      <dgm:spPr/>
    </dgm:pt>
    <dgm:pt modelId="{C3EDA1AE-6F1A-40AA-9027-C1E0B5862B16}" type="pres">
      <dgm:prSet presAssocID="{147321D1-C8FA-4B2C-BA47-4C7FE435EFD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F317D1-E5CA-48A7-B428-4B2563DEE8E7}" type="pres">
      <dgm:prSet presAssocID="{DE930769-84FC-4E9B-982B-55D8E3B3C885}" presName="Name14" presStyleCnt="0"/>
      <dgm:spPr/>
    </dgm:pt>
    <dgm:pt modelId="{0CB13FDA-0E65-490E-A0C0-63CE4387254E}" type="pres">
      <dgm:prSet presAssocID="{DE930769-84FC-4E9B-982B-55D8E3B3C885}" presName="level1Shape" presStyleLbl="node0" presStyleIdx="0" presStyleCnt="1">
        <dgm:presLayoutVars>
          <dgm:chPref val="3"/>
        </dgm:presLayoutVars>
      </dgm:prSet>
      <dgm:spPr/>
    </dgm:pt>
    <dgm:pt modelId="{5201958C-540D-47D4-80CA-28EE8DF5ED0D}" type="pres">
      <dgm:prSet presAssocID="{DE930769-84FC-4E9B-982B-55D8E3B3C885}" presName="hierChild2" presStyleCnt="0"/>
      <dgm:spPr/>
    </dgm:pt>
    <dgm:pt modelId="{9DFA63BD-5249-4768-9A03-E9CF1D3DD7AE}" type="pres">
      <dgm:prSet presAssocID="{EF6DFFAD-6F24-4A10-B9E4-1AB0702AD274}" presName="Name19" presStyleLbl="parChTrans1D2" presStyleIdx="0" presStyleCnt="2"/>
      <dgm:spPr/>
    </dgm:pt>
    <dgm:pt modelId="{6ECE8B54-8B7E-4684-B202-63A0754478BB}" type="pres">
      <dgm:prSet presAssocID="{F36C1DE2-AC9F-4D6C-B8A7-2378DABF5B4C}" presName="Name21" presStyleCnt="0"/>
      <dgm:spPr/>
    </dgm:pt>
    <dgm:pt modelId="{2DF85EA3-D9C4-40E3-99C1-D3508AD2FAC5}" type="pres">
      <dgm:prSet presAssocID="{F36C1DE2-AC9F-4D6C-B8A7-2378DABF5B4C}" presName="level2Shape" presStyleLbl="node2" presStyleIdx="0" presStyleCnt="2"/>
      <dgm:spPr/>
    </dgm:pt>
    <dgm:pt modelId="{CB990F56-EF5A-48B2-8DD4-680B3F49D73E}" type="pres">
      <dgm:prSet presAssocID="{F36C1DE2-AC9F-4D6C-B8A7-2378DABF5B4C}" presName="hierChild3" presStyleCnt="0"/>
      <dgm:spPr/>
    </dgm:pt>
    <dgm:pt modelId="{027C722F-25B5-449A-94C3-1A3F5636C269}" type="pres">
      <dgm:prSet presAssocID="{9FBE30A0-FF54-427B-B49E-B3724D794F54}" presName="Name19" presStyleLbl="parChTrans1D3" presStyleIdx="0" presStyleCnt="3"/>
      <dgm:spPr/>
    </dgm:pt>
    <dgm:pt modelId="{F59B2DD2-8165-4AA4-AB28-BF26141A04D5}" type="pres">
      <dgm:prSet presAssocID="{748C5D8A-9B27-412A-9761-70287FB03E8E}" presName="Name21" presStyleCnt="0"/>
      <dgm:spPr/>
    </dgm:pt>
    <dgm:pt modelId="{FF0F1E00-AB0D-498F-9FC0-F64EE0F0CC7A}" type="pres">
      <dgm:prSet presAssocID="{748C5D8A-9B27-412A-9761-70287FB03E8E}" presName="level2Shape" presStyleLbl="node3" presStyleIdx="0" presStyleCnt="3"/>
      <dgm:spPr/>
    </dgm:pt>
    <dgm:pt modelId="{94E2ED18-1764-42E1-9BCA-3620FADDD4E6}" type="pres">
      <dgm:prSet presAssocID="{748C5D8A-9B27-412A-9761-70287FB03E8E}" presName="hierChild3" presStyleCnt="0"/>
      <dgm:spPr/>
    </dgm:pt>
    <dgm:pt modelId="{8A24B7B9-EDF5-4167-AFDB-CC409893B0E0}" type="pres">
      <dgm:prSet presAssocID="{ABA9E10F-F246-4060-908E-AC8A44E31CB6}" presName="Name19" presStyleLbl="parChTrans1D3" presStyleIdx="1" presStyleCnt="3"/>
      <dgm:spPr/>
    </dgm:pt>
    <dgm:pt modelId="{1A4645D3-9FD3-4AA3-BAC3-E662842BF313}" type="pres">
      <dgm:prSet presAssocID="{10EF50DF-D5E3-462F-A84D-5856749CAAD3}" presName="Name21" presStyleCnt="0"/>
      <dgm:spPr/>
    </dgm:pt>
    <dgm:pt modelId="{5AAEC879-29A3-492B-962D-3ECF16D06117}" type="pres">
      <dgm:prSet presAssocID="{10EF50DF-D5E3-462F-A84D-5856749CAAD3}" presName="level2Shape" presStyleLbl="node3" presStyleIdx="1" presStyleCnt="3"/>
      <dgm:spPr/>
    </dgm:pt>
    <dgm:pt modelId="{7C0F96F2-643D-4647-82FB-547AEF195176}" type="pres">
      <dgm:prSet presAssocID="{10EF50DF-D5E3-462F-A84D-5856749CAAD3}" presName="hierChild3" presStyleCnt="0"/>
      <dgm:spPr/>
    </dgm:pt>
    <dgm:pt modelId="{2A0E076C-21D5-4640-AB49-23D7A1FAC11F}" type="pres">
      <dgm:prSet presAssocID="{8EA7F867-198B-4F28-BA05-BCCA81424241}" presName="Name19" presStyleLbl="parChTrans1D4" presStyleIdx="0" presStyleCnt="1"/>
      <dgm:spPr/>
    </dgm:pt>
    <dgm:pt modelId="{7C36EDCE-1BC8-4FBB-9CF7-38C5B4CB6A85}" type="pres">
      <dgm:prSet presAssocID="{1FE2B7F7-E87E-4D6D-8377-5A4BEE06C384}" presName="Name21" presStyleCnt="0"/>
      <dgm:spPr/>
    </dgm:pt>
    <dgm:pt modelId="{A014895F-7EB3-4AB2-82EC-4955A60AA223}" type="pres">
      <dgm:prSet presAssocID="{1FE2B7F7-E87E-4D6D-8377-5A4BEE06C384}" presName="level2Shape" presStyleLbl="node4" presStyleIdx="0" presStyleCnt="1"/>
      <dgm:spPr/>
    </dgm:pt>
    <dgm:pt modelId="{228CF0A7-9836-4589-83DD-3D2884A93FDE}" type="pres">
      <dgm:prSet presAssocID="{1FE2B7F7-E87E-4D6D-8377-5A4BEE06C384}" presName="hierChild3" presStyleCnt="0"/>
      <dgm:spPr/>
    </dgm:pt>
    <dgm:pt modelId="{5E3FF0C3-C6AE-44EA-8C31-463BA5354295}" type="pres">
      <dgm:prSet presAssocID="{521DD245-A3FB-4B0D-8BCE-A429CF4D7D34}" presName="Name19" presStyleLbl="parChTrans1D2" presStyleIdx="1" presStyleCnt="2"/>
      <dgm:spPr/>
    </dgm:pt>
    <dgm:pt modelId="{9B324980-C7C7-41D6-A5A0-E534EBBE715C}" type="pres">
      <dgm:prSet presAssocID="{E8A34DBC-DAD1-4CF6-BCFA-32ABA3ECFE0C}" presName="Name21" presStyleCnt="0"/>
      <dgm:spPr/>
    </dgm:pt>
    <dgm:pt modelId="{4BB3ED27-00E6-46B6-9874-1C8644B12ECA}" type="pres">
      <dgm:prSet presAssocID="{E8A34DBC-DAD1-4CF6-BCFA-32ABA3ECFE0C}" presName="level2Shape" presStyleLbl="node2" presStyleIdx="1" presStyleCnt="2"/>
      <dgm:spPr/>
    </dgm:pt>
    <dgm:pt modelId="{7AB8324A-9A8A-4659-B886-793C064E0CD9}" type="pres">
      <dgm:prSet presAssocID="{E8A34DBC-DAD1-4CF6-BCFA-32ABA3ECFE0C}" presName="hierChild3" presStyleCnt="0"/>
      <dgm:spPr/>
    </dgm:pt>
    <dgm:pt modelId="{0B16B6E6-EE4B-4AAA-9EDF-2E933ADBD88F}" type="pres">
      <dgm:prSet presAssocID="{2D8D071D-F278-4A71-B819-CBF528C61DE9}" presName="Name19" presStyleLbl="parChTrans1D3" presStyleIdx="2" presStyleCnt="3"/>
      <dgm:spPr/>
    </dgm:pt>
    <dgm:pt modelId="{4CE805E0-8D78-49CC-B3A8-B81AD515428A}" type="pres">
      <dgm:prSet presAssocID="{511555D9-518A-428E-86F3-87E05916022B}" presName="Name21" presStyleCnt="0"/>
      <dgm:spPr/>
    </dgm:pt>
    <dgm:pt modelId="{D774FA44-6E07-4BB7-8B8B-FB6F4C3F8709}" type="pres">
      <dgm:prSet presAssocID="{511555D9-518A-428E-86F3-87E05916022B}" presName="level2Shape" presStyleLbl="node3" presStyleIdx="2" presStyleCnt="3"/>
      <dgm:spPr/>
    </dgm:pt>
    <dgm:pt modelId="{601118ED-BCA2-4820-B0F3-232F3B454A95}" type="pres">
      <dgm:prSet presAssocID="{511555D9-518A-428E-86F3-87E05916022B}" presName="hierChild3" presStyleCnt="0"/>
      <dgm:spPr/>
    </dgm:pt>
    <dgm:pt modelId="{29119E3B-9DEF-4CAF-8383-89483A5E7924}" type="pres">
      <dgm:prSet presAssocID="{147321D1-C8FA-4B2C-BA47-4C7FE435EFD9}" presName="bgShapesFlow" presStyleCnt="0"/>
      <dgm:spPr/>
    </dgm:pt>
    <dgm:pt modelId="{B98F7221-FF0A-4C88-B71B-DBD53B3BC880}" type="pres">
      <dgm:prSet presAssocID="{98D39811-BF3C-4329-A66B-AA1C1EB2DAC2}" presName="rectComp" presStyleCnt="0"/>
      <dgm:spPr/>
    </dgm:pt>
    <dgm:pt modelId="{95FDD2F7-6DA1-4B50-AA3A-7C8CE77D6E7F}" type="pres">
      <dgm:prSet presAssocID="{98D39811-BF3C-4329-A66B-AA1C1EB2DAC2}" presName="bgRect" presStyleLbl="bgShp" presStyleIdx="0" presStyleCnt="4" custLinFactNeighborX="-2951"/>
      <dgm:spPr/>
    </dgm:pt>
    <dgm:pt modelId="{605D4D80-84DF-47CF-A680-EB006950000B}" type="pres">
      <dgm:prSet presAssocID="{98D39811-BF3C-4329-A66B-AA1C1EB2DAC2}" presName="bgRectTx" presStyleLbl="bgShp" presStyleIdx="0" presStyleCnt="4">
        <dgm:presLayoutVars>
          <dgm:bulletEnabled val="1"/>
        </dgm:presLayoutVars>
      </dgm:prSet>
      <dgm:spPr/>
    </dgm:pt>
    <dgm:pt modelId="{F85A62A4-0792-4623-97A8-FB44B74025C2}" type="pres">
      <dgm:prSet presAssocID="{98D39811-BF3C-4329-A66B-AA1C1EB2DAC2}" presName="spComp" presStyleCnt="0"/>
      <dgm:spPr/>
    </dgm:pt>
    <dgm:pt modelId="{8E9D6A48-64AC-4161-8D9B-5B5017ADCA6B}" type="pres">
      <dgm:prSet presAssocID="{98D39811-BF3C-4329-A66B-AA1C1EB2DAC2}" presName="vSp" presStyleCnt="0"/>
      <dgm:spPr/>
    </dgm:pt>
    <dgm:pt modelId="{77AE5B94-0099-4C48-84C7-3F1422E74406}" type="pres">
      <dgm:prSet presAssocID="{3B5D43DE-91B3-438F-85AD-71CDD2E77493}" presName="rectComp" presStyleCnt="0"/>
      <dgm:spPr/>
    </dgm:pt>
    <dgm:pt modelId="{B351B244-99F3-4D3A-BDB6-50D40E6DE9B0}" type="pres">
      <dgm:prSet presAssocID="{3B5D43DE-91B3-438F-85AD-71CDD2E77493}" presName="bgRect" presStyleLbl="bgShp" presStyleIdx="1" presStyleCnt="4"/>
      <dgm:spPr/>
    </dgm:pt>
    <dgm:pt modelId="{66778168-2A2C-4583-B3BC-E631A5E4B8F4}" type="pres">
      <dgm:prSet presAssocID="{3B5D43DE-91B3-438F-85AD-71CDD2E77493}" presName="bgRectTx" presStyleLbl="bgShp" presStyleIdx="1" presStyleCnt="4">
        <dgm:presLayoutVars>
          <dgm:bulletEnabled val="1"/>
        </dgm:presLayoutVars>
      </dgm:prSet>
      <dgm:spPr/>
    </dgm:pt>
    <dgm:pt modelId="{D0554F14-D17D-4E79-813F-45DC6D029CD1}" type="pres">
      <dgm:prSet presAssocID="{3B5D43DE-91B3-438F-85AD-71CDD2E77493}" presName="spComp" presStyleCnt="0"/>
      <dgm:spPr/>
    </dgm:pt>
    <dgm:pt modelId="{8371447F-8E31-4786-91C0-DDB858F012DB}" type="pres">
      <dgm:prSet presAssocID="{3B5D43DE-91B3-438F-85AD-71CDD2E77493}" presName="vSp" presStyleCnt="0"/>
      <dgm:spPr/>
    </dgm:pt>
    <dgm:pt modelId="{CF06C110-C2D0-44A5-BDAF-C45C7C7B0583}" type="pres">
      <dgm:prSet presAssocID="{0D262D71-CFE9-4B26-8BCE-512ABEBEC077}" presName="rectComp" presStyleCnt="0"/>
      <dgm:spPr/>
    </dgm:pt>
    <dgm:pt modelId="{434ED5B3-F718-41DB-8700-749D630793F2}" type="pres">
      <dgm:prSet presAssocID="{0D262D71-CFE9-4B26-8BCE-512ABEBEC077}" presName="bgRect" presStyleLbl="bgShp" presStyleIdx="2" presStyleCnt="4"/>
      <dgm:spPr/>
    </dgm:pt>
    <dgm:pt modelId="{232B74AD-9CA5-4105-95B3-C15940A2C943}" type="pres">
      <dgm:prSet presAssocID="{0D262D71-CFE9-4B26-8BCE-512ABEBEC077}" presName="bgRectTx" presStyleLbl="bgShp" presStyleIdx="2" presStyleCnt="4">
        <dgm:presLayoutVars>
          <dgm:bulletEnabled val="1"/>
        </dgm:presLayoutVars>
      </dgm:prSet>
      <dgm:spPr/>
    </dgm:pt>
    <dgm:pt modelId="{EB356849-824C-45BB-B7C2-99F9634AB998}" type="pres">
      <dgm:prSet presAssocID="{0D262D71-CFE9-4B26-8BCE-512ABEBEC077}" presName="spComp" presStyleCnt="0"/>
      <dgm:spPr/>
    </dgm:pt>
    <dgm:pt modelId="{A34435FC-C9E4-4EBF-A219-1AA232FE9409}" type="pres">
      <dgm:prSet presAssocID="{0D262D71-CFE9-4B26-8BCE-512ABEBEC077}" presName="vSp" presStyleCnt="0"/>
      <dgm:spPr/>
    </dgm:pt>
    <dgm:pt modelId="{86692974-8B9E-4751-AB87-E9BD594038EB}" type="pres">
      <dgm:prSet presAssocID="{95158899-2240-4EBE-A1A8-505E9DC7510C}" presName="rectComp" presStyleCnt="0"/>
      <dgm:spPr/>
    </dgm:pt>
    <dgm:pt modelId="{8B319E33-4E00-4396-8E13-B1479EB2FE32}" type="pres">
      <dgm:prSet presAssocID="{95158899-2240-4EBE-A1A8-505E9DC7510C}" presName="bgRect" presStyleLbl="bgShp" presStyleIdx="3" presStyleCnt="4"/>
      <dgm:spPr/>
    </dgm:pt>
    <dgm:pt modelId="{E4C927A2-A698-4B61-81A4-4FA6BAB6897E}" type="pres">
      <dgm:prSet presAssocID="{95158899-2240-4EBE-A1A8-505E9DC7510C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C52F4D05-C736-4139-BD44-B306A7CEF56B}" srcId="{DE930769-84FC-4E9B-982B-55D8E3B3C885}" destId="{F36C1DE2-AC9F-4D6C-B8A7-2378DABF5B4C}" srcOrd="0" destOrd="0" parTransId="{EF6DFFAD-6F24-4A10-B9E4-1AB0702AD274}" sibTransId="{1C8D5ABF-8588-44C0-86B5-071B1137818D}"/>
    <dgm:cxn modelId="{CD248F07-33DA-4129-931A-4DDEBAD6DE94}" srcId="{147321D1-C8FA-4B2C-BA47-4C7FE435EFD9}" destId="{3B5D43DE-91B3-438F-85AD-71CDD2E77493}" srcOrd="2" destOrd="0" parTransId="{7D6B3B05-A163-4A70-B8F7-E992E5D6A37F}" sibTransId="{6B82E890-EEDE-48EE-AEC8-B28DF83259BA}"/>
    <dgm:cxn modelId="{EF54A007-3FB0-47A0-9343-127CB070D86D}" type="presOf" srcId="{521DD245-A3FB-4B0D-8BCE-A429CF4D7D34}" destId="{5E3FF0C3-C6AE-44EA-8C31-463BA5354295}" srcOrd="0" destOrd="0" presId="urn:microsoft.com/office/officeart/2005/8/layout/hierarchy6"/>
    <dgm:cxn modelId="{C14E2508-C197-424B-B72A-43DAFFA7563D}" type="presOf" srcId="{95158899-2240-4EBE-A1A8-505E9DC7510C}" destId="{8B319E33-4E00-4396-8E13-B1479EB2FE32}" srcOrd="0" destOrd="0" presId="urn:microsoft.com/office/officeart/2005/8/layout/hierarchy6"/>
    <dgm:cxn modelId="{C4178E0C-EF4F-43B1-AED8-F70B1EA2CFFE}" type="presOf" srcId="{147321D1-C8FA-4B2C-BA47-4C7FE435EFD9}" destId="{74857870-A94E-42E6-B78F-A1A130ADD88A}" srcOrd="0" destOrd="0" presId="urn:microsoft.com/office/officeart/2005/8/layout/hierarchy6"/>
    <dgm:cxn modelId="{6F493820-E56D-4871-B305-899FD0981D2F}" type="presOf" srcId="{ABA9E10F-F246-4060-908E-AC8A44E31CB6}" destId="{8A24B7B9-EDF5-4167-AFDB-CC409893B0E0}" srcOrd="0" destOrd="0" presId="urn:microsoft.com/office/officeart/2005/8/layout/hierarchy6"/>
    <dgm:cxn modelId="{B6E14230-218C-4CBA-A944-5144360196D5}" type="presOf" srcId="{511555D9-518A-428E-86F3-87E05916022B}" destId="{D774FA44-6E07-4BB7-8B8B-FB6F4C3F8709}" srcOrd="0" destOrd="0" presId="urn:microsoft.com/office/officeart/2005/8/layout/hierarchy6"/>
    <dgm:cxn modelId="{80A7465C-969B-4D04-8F30-3295CEE7B88C}" type="presOf" srcId="{748C5D8A-9B27-412A-9761-70287FB03E8E}" destId="{FF0F1E00-AB0D-498F-9FC0-F64EE0F0CC7A}" srcOrd="0" destOrd="0" presId="urn:microsoft.com/office/officeart/2005/8/layout/hierarchy6"/>
    <dgm:cxn modelId="{F4F18847-FB16-4EE9-B754-2A45AD092133}" type="presOf" srcId="{1FE2B7F7-E87E-4D6D-8377-5A4BEE06C384}" destId="{A014895F-7EB3-4AB2-82EC-4955A60AA223}" srcOrd="0" destOrd="0" presId="urn:microsoft.com/office/officeart/2005/8/layout/hierarchy6"/>
    <dgm:cxn modelId="{05739F49-1953-4646-8F19-3DE5D24D8F2B}" srcId="{F36C1DE2-AC9F-4D6C-B8A7-2378DABF5B4C}" destId="{748C5D8A-9B27-412A-9761-70287FB03E8E}" srcOrd="0" destOrd="0" parTransId="{9FBE30A0-FF54-427B-B49E-B3724D794F54}" sibTransId="{F405217D-2274-425E-8F47-008E49BCF04D}"/>
    <dgm:cxn modelId="{F74E5051-2FA9-494A-B921-12E955C3CB6E}" srcId="{E8A34DBC-DAD1-4CF6-BCFA-32ABA3ECFE0C}" destId="{511555D9-518A-428E-86F3-87E05916022B}" srcOrd="0" destOrd="0" parTransId="{2D8D071D-F278-4A71-B819-CBF528C61DE9}" sibTransId="{DB7325CE-548F-40B2-B4C8-49C90529DFA1}"/>
    <dgm:cxn modelId="{9E4C0077-4C7B-4E70-A0D4-E3D1F1A22F66}" srcId="{147321D1-C8FA-4B2C-BA47-4C7FE435EFD9}" destId="{0D262D71-CFE9-4B26-8BCE-512ABEBEC077}" srcOrd="3" destOrd="0" parTransId="{929B613D-482C-4D89-95E6-ED04E34A1C89}" sibTransId="{CC8C4B05-4E90-4258-972B-49B972818968}"/>
    <dgm:cxn modelId="{FFF41977-561C-4B52-BE8A-D896A294CB39}" srcId="{DE930769-84FC-4E9B-982B-55D8E3B3C885}" destId="{E8A34DBC-DAD1-4CF6-BCFA-32ABA3ECFE0C}" srcOrd="1" destOrd="0" parTransId="{521DD245-A3FB-4B0D-8BCE-A429CF4D7D34}" sibTransId="{FCEB645A-A447-4878-9533-CE521DB69D1A}"/>
    <dgm:cxn modelId="{77DE177B-5518-4ACE-9D1C-EF05191231E0}" srcId="{F36C1DE2-AC9F-4D6C-B8A7-2378DABF5B4C}" destId="{10EF50DF-D5E3-462F-A84D-5856749CAAD3}" srcOrd="1" destOrd="0" parTransId="{ABA9E10F-F246-4060-908E-AC8A44E31CB6}" sibTransId="{5323DB6C-2AE2-4FD7-8671-C9DCF3D28649}"/>
    <dgm:cxn modelId="{3A10AC80-6AC1-4D42-8612-8F0C32E4B126}" type="presOf" srcId="{9FBE30A0-FF54-427B-B49E-B3724D794F54}" destId="{027C722F-25B5-449A-94C3-1A3F5636C269}" srcOrd="0" destOrd="0" presId="urn:microsoft.com/office/officeart/2005/8/layout/hierarchy6"/>
    <dgm:cxn modelId="{6DC5648D-1DDA-4BB8-9072-5CD1B60776FD}" srcId="{147321D1-C8FA-4B2C-BA47-4C7FE435EFD9}" destId="{95158899-2240-4EBE-A1A8-505E9DC7510C}" srcOrd="4" destOrd="0" parTransId="{BE253477-28DF-4A43-A305-D81B62DCB1DF}" sibTransId="{6B590B63-88A7-45F8-AB4C-E4545E5557B2}"/>
    <dgm:cxn modelId="{11B42199-DAF9-4D40-BFFE-B813CF2A78A1}" type="presOf" srcId="{EF6DFFAD-6F24-4A10-B9E4-1AB0702AD274}" destId="{9DFA63BD-5249-4768-9A03-E9CF1D3DD7AE}" srcOrd="0" destOrd="0" presId="urn:microsoft.com/office/officeart/2005/8/layout/hierarchy6"/>
    <dgm:cxn modelId="{09CA399A-BDFA-4E2C-B143-F0EC5A7C6A10}" type="presOf" srcId="{0D262D71-CFE9-4B26-8BCE-512ABEBEC077}" destId="{232B74AD-9CA5-4105-95B3-C15940A2C943}" srcOrd="1" destOrd="0" presId="urn:microsoft.com/office/officeart/2005/8/layout/hierarchy6"/>
    <dgm:cxn modelId="{823C77A3-5015-410E-ADFC-CDE4F7808711}" type="presOf" srcId="{3B5D43DE-91B3-438F-85AD-71CDD2E77493}" destId="{66778168-2A2C-4583-B3BC-E631A5E4B8F4}" srcOrd="1" destOrd="0" presId="urn:microsoft.com/office/officeart/2005/8/layout/hierarchy6"/>
    <dgm:cxn modelId="{1FFCEFA9-ABF1-4619-AE92-8B1FB3E6388C}" type="presOf" srcId="{98D39811-BF3C-4329-A66B-AA1C1EB2DAC2}" destId="{605D4D80-84DF-47CF-A680-EB006950000B}" srcOrd="1" destOrd="0" presId="urn:microsoft.com/office/officeart/2005/8/layout/hierarchy6"/>
    <dgm:cxn modelId="{500E44B0-AC26-4AE7-8842-440C0EF2F195}" type="presOf" srcId="{F36C1DE2-AC9F-4D6C-B8A7-2378DABF5B4C}" destId="{2DF85EA3-D9C4-40E3-99C1-D3508AD2FAC5}" srcOrd="0" destOrd="0" presId="urn:microsoft.com/office/officeart/2005/8/layout/hierarchy6"/>
    <dgm:cxn modelId="{6A79C9B8-5FEF-4B85-A248-76161DA8BB99}" type="presOf" srcId="{10EF50DF-D5E3-462F-A84D-5856749CAAD3}" destId="{5AAEC879-29A3-492B-962D-3ECF16D06117}" srcOrd="0" destOrd="0" presId="urn:microsoft.com/office/officeart/2005/8/layout/hierarchy6"/>
    <dgm:cxn modelId="{564F24C8-005E-4560-8C75-9CA6F2B4819C}" type="presOf" srcId="{95158899-2240-4EBE-A1A8-505E9DC7510C}" destId="{E4C927A2-A698-4B61-81A4-4FA6BAB6897E}" srcOrd="1" destOrd="0" presId="urn:microsoft.com/office/officeart/2005/8/layout/hierarchy6"/>
    <dgm:cxn modelId="{E2E761CA-2F26-4C9B-8799-7BB6BBE29848}" type="presOf" srcId="{3B5D43DE-91B3-438F-85AD-71CDD2E77493}" destId="{B351B244-99F3-4D3A-BDB6-50D40E6DE9B0}" srcOrd="0" destOrd="0" presId="urn:microsoft.com/office/officeart/2005/8/layout/hierarchy6"/>
    <dgm:cxn modelId="{DC4AB7D2-70A3-4F36-A482-B2BF2593752B}" type="presOf" srcId="{98D39811-BF3C-4329-A66B-AA1C1EB2DAC2}" destId="{95FDD2F7-6DA1-4B50-AA3A-7C8CE77D6E7F}" srcOrd="0" destOrd="0" presId="urn:microsoft.com/office/officeart/2005/8/layout/hierarchy6"/>
    <dgm:cxn modelId="{C91562DA-12E4-4DCE-8059-52CA8F289E33}" srcId="{10EF50DF-D5E3-462F-A84D-5856749CAAD3}" destId="{1FE2B7F7-E87E-4D6D-8377-5A4BEE06C384}" srcOrd="0" destOrd="0" parTransId="{8EA7F867-198B-4F28-BA05-BCCA81424241}" sibTransId="{0345570F-FC7F-40BF-8B25-97A2FF26E88A}"/>
    <dgm:cxn modelId="{9590AAE3-10C9-4C1B-9CF1-3A592650F917}" type="presOf" srcId="{2D8D071D-F278-4A71-B819-CBF528C61DE9}" destId="{0B16B6E6-EE4B-4AAA-9EDF-2E933ADBD88F}" srcOrd="0" destOrd="0" presId="urn:microsoft.com/office/officeart/2005/8/layout/hierarchy6"/>
    <dgm:cxn modelId="{7442E1E5-E992-4A07-B43E-FD77E3CBDE9A}" type="presOf" srcId="{E8A34DBC-DAD1-4CF6-BCFA-32ABA3ECFE0C}" destId="{4BB3ED27-00E6-46B6-9874-1C8644B12ECA}" srcOrd="0" destOrd="0" presId="urn:microsoft.com/office/officeart/2005/8/layout/hierarchy6"/>
    <dgm:cxn modelId="{294B91E6-3E62-41D4-AF8B-720EBD21348E}" type="presOf" srcId="{0D262D71-CFE9-4B26-8BCE-512ABEBEC077}" destId="{434ED5B3-F718-41DB-8700-749D630793F2}" srcOrd="0" destOrd="0" presId="urn:microsoft.com/office/officeart/2005/8/layout/hierarchy6"/>
    <dgm:cxn modelId="{6A099AE9-26C3-4CEE-AFF1-F46950AB8C2A}" type="presOf" srcId="{8EA7F867-198B-4F28-BA05-BCCA81424241}" destId="{2A0E076C-21D5-4640-AB49-23D7A1FAC11F}" srcOrd="0" destOrd="0" presId="urn:microsoft.com/office/officeart/2005/8/layout/hierarchy6"/>
    <dgm:cxn modelId="{399EF0F0-8EFF-438F-9874-F4BD5D72E40B}" srcId="{147321D1-C8FA-4B2C-BA47-4C7FE435EFD9}" destId="{98D39811-BF3C-4329-A66B-AA1C1EB2DAC2}" srcOrd="1" destOrd="0" parTransId="{8BF0BF9A-6BF1-46A3-8574-6FD1FB73F476}" sibTransId="{2FCD8576-D178-4FAA-9E08-8DFAE12DEC6B}"/>
    <dgm:cxn modelId="{2CEACBF1-479E-4B4E-95CC-7918DF10B95F}" srcId="{147321D1-C8FA-4B2C-BA47-4C7FE435EFD9}" destId="{DE930769-84FC-4E9B-982B-55D8E3B3C885}" srcOrd="0" destOrd="0" parTransId="{5BA9E151-BABF-42E8-8690-10127A463C33}" sibTransId="{5A155619-87D6-4B7B-AE12-1C91E58D1539}"/>
    <dgm:cxn modelId="{172FC0F4-0B4D-457A-9A2D-A49FF7EE0BF6}" type="presOf" srcId="{DE930769-84FC-4E9B-982B-55D8E3B3C885}" destId="{0CB13FDA-0E65-490E-A0C0-63CE4387254E}" srcOrd="0" destOrd="0" presId="urn:microsoft.com/office/officeart/2005/8/layout/hierarchy6"/>
    <dgm:cxn modelId="{2166A4C1-1E92-4F4E-AAFB-2F76CC95C4C7}" type="presParOf" srcId="{74857870-A94E-42E6-B78F-A1A130ADD88A}" destId="{E704A229-6103-4D47-B420-258CD506B005}" srcOrd="0" destOrd="0" presId="urn:microsoft.com/office/officeart/2005/8/layout/hierarchy6"/>
    <dgm:cxn modelId="{9FB8A025-6E82-4B49-8CB0-A72D26E093A6}" type="presParOf" srcId="{E704A229-6103-4D47-B420-258CD506B005}" destId="{F9BBCEB0-29C4-4434-A3D6-56A301F3ADDF}" srcOrd="0" destOrd="0" presId="urn:microsoft.com/office/officeart/2005/8/layout/hierarchy6"/>
    <dgm:cxn modelId="{37634D6A-4230-4743-9094-E1ECB7634EFB}" type="presParOf" srcId="{E704A229-6103-4D47-B420-258CD506B005}" destId="{C3EDA1AE-6F1A-40AA-9027-C1E0B5862B16}" srcOrd="1" destOrd="0" presId="urn:microsoft.com/office/officeart/2005/8/layout/hierarchy6"/>
    <dgm:cxn modelId="{961941DE-23AD-437E-BE6F-04D8940DE5F7}" type="presParOf" srcId="{C3EDA1AE-6F1A-40AA-9027-C1E0B5862B16}" destId="{98F317D1-E5CA-48A7-B428-4B2563DEE8E7}" srcOrd="0" destOrd="0" presId="urn:microsoft.com/office/officeart/2005/8/layout/hierarchy6"/>
    <dgm:cxn modelId="{C0D38398-59AF-4C25-B6E7-A0C5882739FF}" type="presParOf" srcId="{98F317D1-E5CA-48A7-B428-4B2563DEE8E7}" destId="{0CB13FDA-0E65-490E-A0C0-63CE4387254E}" srcOrd="0" destOrd="0" presId="urn:microsoft.com/office/officeart/2005/8/layout/hierarchy6"/>
    <dgm:cxn modelId="{47EE7AF5-2C52-485F-98FA-6DAA9AA405B0}" type="presParOf" srcId="{98F317D1-E5CA-48A7-B428-4B2563DEE8E7}" destId="{5201958C-540D-47D4-80CA-28EE8DF5ED0D}" srcOrd="1" destOrd="0" presId="urn:microsoft.com/office/officeart/2005/8/layout/hierarchy6"/>
    <dgm:cxn modelId="{0D3AC324-354B-4D00-94A9-5D94E08BF539}" type="presParOf" srcId="{5201958C-540D-47D4-80CA-28EE8DF5ED0D}" destId="{9DFA63BD-5249-4768-9A03-E9CF1D3DD7AE}" srcOrd="0" destOrd="0" presId="urn:microsoft.com/office/officeart/2005/8/layout/hierarchy6"/>
    <dgm:cxn modelId="{0C0480C0-CBAA-4A57-A7C7-119024A0C39E}" type="presParOf" srcId="{5201958C-540D-47D4-80CA-28EE8DF5ED0D}" destId="{6ECE8B54-8B7E-4684-B202-63A0754478BB}" srcOrd="1" destOrd="0" presId="urn:microsoft.com/office/officeart/2005/8/layout/hierarchy6"/>
    <dgm:cxn modelId="{9669EB20-6806-445D-9BBE-B557F8165FD0}" type="presParOf" srcId="{6ECE8B54-8B7E-4684-B202-63A0754478BB}" destId="{2DF85EA3-D9C4-40E3-99C1-D3508AD2FAC5}" srcOrd="0" destOrd="0" presId="urn:microsoft.com/office/officeart/2005/8/layout/hierarchy6"/>
    <dgm:cxn modelId="{875C4C77-2940-4317-9F77-3A8F95DB0A5B}" type="presParOf" srcId="{6ECE8B54-8B7E-4684-B202-63A0754478BB}" destId="{CB990F56-EF5A-48B2-8DD4-680B3F49D73E}" srcOrd="1" destOrd="0" presId="urn:microsoft.com/office/officeart/2005/8/layout/hierarchy6"/>
    <dgm:cxn modelId="{D1E451DD-EE33-4F57-B7FA-72E580669E4D}" type="presParOf" srcId="{CB990F56-EF5A-48B2-8DD4-680B3F49D73E}" destId="{027C722F-25B5-449A-94C3-1A3F5636C269}" srcOrd="0" destOrd="0" presId="urn:microsoft.com/office/officeart/2005/8/layout/hierarchy6"/>
    <dgm:cxn modelId="{0A280B32-0190-487E-AE5E-5DD44F3CD5CD}" type="presParOf" srcId="{CB990F56-EF5A-48B2-8DD4-680B3F49D73E}" destId="{F59B2DD2-8165-4AA4-AB28-BF26141A04D5}" srcOrd="1" destOrd="0" presId="urn:microsoft.com/office/officeart/2005/8/layout/hierarchy6"/>
    <dgm:cxn modelId="{D179463A-7127-4010-BDBD-FE61C2D8CEC6}" type="presParOf" srcId="{F59B2DD2-8165-4AA4-AB28-BF26141A04D5}" destId="{FF0F1E00-AB0D-498F-9FC0-F64EE0F0CC7A}" srcOrd="0" destOrd="0" presId="urn:microsoft.com/office/officeart/2005/8/layout/hierarchy6"/>
    <dgm:cxn modelId="{961E8A91-499E-4249-81B5-81F46C63E3B2}" type="presParOf" srcId="{F59B2DD2-8165-4AA4-AB28-BF26141A04D5}" destId="{94E2ED18-1764-42E1-9BCA-3620FADDD4E6}" srcOrd="1" destOrd="0" presId="urn:microsoft.com/office/officeart/2005/8/layout/hierarchy6"/>
    <dgm:cxn modelId="{855E2A3C-A557-41F9-8A40-C535B0246F38}" type="presParOf" srcId="{CB990F56-EF5A-48B2-8DD4-680B3F49D73E}" destId="{8A24B7B9-EDF5-4167-AFDB-CC409893B0E0}" srcOrd="2" destOrd="0" presId="urn:microsoft.com/office/officeart/2005/8/layout/hierarchy6"/>
    <dgm:cxn modelId="{CC774E22-2AE2-4C2D-BDBD-76C23E6C1DF1}" type="presParOf" srcId="{CB990F56-EF5A-48B2-8DD4-680B3F49D73E}" destId="{1A4645D3-9FD3-4AA3-BAC3-E662842BF313}" srcOrd="3" destOrd="0" presId="urn:microsoft.com/office/officeart/2005/8/layout/hierarchy6"/>
    <dgm:cxn modelId="{88AE3A53-4328-4482-8D68-3CC49644801B}" type="presParOf" srcId="{1A4645D3-9FD3-4AA3-BAC3-E662842BF313}" destId="{5AAEC879-29A3-492B-962D-3ECF16D06117}" srcOrd="0" destOrd="0" presId="urn:microsoft.com/office/officeart/2005/8/layout/hierarchy6"/>
    <dgm:cxn modelId="{3EFAB699-EB96-4972-AD38-2E38698811F9}" type="presParOf" srcId="{1A4645D3-9FD3-4AA3-BAC3-E662842BF313}" destId="{7C0F96F2-643D-4647-82FB-547AEF195176}" srcOrd="1" destOrd="0" presId="urn:microsoft.com/office/officeart/2005/8/layout/hierarchy6"/>
    <dgm:cxn modelId="{BF7A8451-ED32-4F05-AE91-2EA5A9DF3477}" type="presParOf" srcId="{7C0F96F2-643D-4647-82FB-547AEF195176}" destId="{2A0E076C-21D5-4640-AB49-23D7A1FAC11F}" srcOrd="0" destOrd="0" presId="urn:microsoft.com/office/officeart/2005/8/layout/hierarchy6"/>
    <dgm:cxn modelId="{479AF405-DEF0-4BBD-97B7-C801FBF6F920}" type="presParOf" srcId="{7C0F96F2-643D-4647-82FB-547AEF195176}" destId="{7C36EDCE-1BC8-4FBB-9CF7-38C5B4CB6A85}" srcOrd="1" destOrd="0" presId="urn:microsoft.com/office/officeart/2005/8/layout/hierarchy6"/>
    <dgm:cxn modelId="{B3E6FA8C-5752-4389-B25B-13827F190400}" type="presParOf" srcId="{7C36EDCE-1BC8-4FBB-9CF7-38C5B4CB6A85}" destId="{A014895F-7EB3-4AB2-82EC-4955A60AA223}" srcOrd="0" destOrd="0" presId="urn:microsoft.com/office/officeart/2005/8/layout/hierarchy6"/>
    <dgm:cxn modelId="{4E98399D-D81F-4AC8-A43F-C53319614FF0}" type="presParOf" srcId="{7C36EDCE-1BC8-4FBB-9CF7-38C5B4CB6A85}" destId="{228CF0A7-9836-4589-83DD-3D2884A93FDE}" srcOrd="1" destOrd="0" presId="urn:microsoft.com/office/officeart/2005/8/layout/hierarchy6"/>
    <dgm:cxn modelId="{A5E717AC-813B-4C47-92C4-559B38D240E4}" type="presParOf" srcId="{5201958C-540D-47D4-80CA-28EE8DF5ED0D}" destId="{5E3FF0C3-C6AE-44EA-8C31-463BA5354295}" srcOrd="2" destOrd="0" presId="urn:microsoft.com/office/officeart/2005/8/layout/hierarchy6"/>
    <dgm:cxn modelId="{F4880FE6-26E4-48E0-9B34-6F9327AE11E1}" type="presParOf" srcId="{5201958C-540D-47D4-80CA-28EE8DF5ED0D}" destId="{9B324980-C7C7-41D6-A5A0-E534EBBE715C}" srcOrd="3" destOrd="0" presId="urn:microsoft.com/office/officeart/2005/8/layout/hierarchy6"/>
    <dgm:cxn modelId="{D69A1A59-5940-4FDB-9EED-93B7E2365967}" type="presParOf" srcId="{9B324980-C7C7-41D6-A5A0-E534EBBE715C}" destId="{4BB3ED27-00E6-46B6-9874-1C8644B12ECA}" srcOrd="0" destOrd="0" presId="urn:microsoft.com/office/officeart/2005/8/layout/hierarchy6"/>
    <dgm:cxn modelId="{A8DEF8C6-94BC-46F9-A937-B87FC700071D}" type="presParOf" srcId="{9B324980-C7C7-41D6-A5A0-E534EBBE715C}" destId="{7AB8324A-9A8A-4659-B886-793C064E0CD9}" srcOrd="1" destOrd="0" presId="urn:microsoft.com/office/officeart/2005/8/layout/hierarchy6"/>
    <dgm:cxn modelId="{37FC982E-B7C6-4ACE-8E31-75E3CEE8C802}" type="presParOf" srcId="{7AB8324A-9A8A-4659-B886-793C064E0CD9}" destId="{0B16B6E6-EE4B-4AAA-9EDF-2E933ADBD88F}" srcOrd="0" destOrd="0" presId="urn:microsoft.com/office/officeart/2005/8/layout/hierarchy6"/>
    <dgm:cxn modelId="{8BBDD5E7-28FD-4936-9B77-8C4101019ABE}" type="presParOf" srcId="{7AB8324A-9A8A-4659-B886-793C064E0CD9}" destId="{4CE805E0-8D78-49CC-B3A8-B81AD515428A}" srcOrd="1" destOrd="0" presId="urn:microsoft.com/office/officeart/2005/8/layout/hierarchy6"/>
    <dgm:cxn modelId="{EB235132-2389-4595-ADCF-AA88907AFA3F}" type="presParOf" srcId="{4CE805E0-8D78-49CC-B3A8-B81AD515428A}" destId="{D774FA44-6E07-4BB7-8B8B-FB6F4C3F8709}" srcOrd="0" destOrd="0" presId="urn:microsoft.com/office/officeart/2005/8/layout/hierarchy6"/>
    <dgm:cxn modelId="{ACD937C4-4D6E-42D5-9B7B-910E3838EB65}" type="presParOf" srcId="{4CE805E0-8D78-49CC-B3A8-B81AD515428A}" destId="{601118ED-BCA2-4820-B0F3-232F3B454A95}" srcOrd="1" destOrd="0" presId="urn:microsoft.com/office/officeart/2005/8/layout/hierarchy6"/>
    <dgm:cxn modelId="{FE7F1B7D-FDA5-4811-80A6-4B0DFFA5DBE3}" type="presParOf" srcId="{74857870-A94E-42E6-B78F-A1A130ADD88A}" destId="{29119E3B-9DEF-4CAF-8383-89483A5E7924}" srcOrd="1" destOrd="0" presId="urn:microsoft.com/office/officeart/2005/8/layout/hierarchy6"/>
    <dgm:cxn modelId="{270B8879-FA21-4D68-B68C-F6325C376444}" type="presParOf" srcId="{29119E3B-9DEF-4CAF-8383-89483A5E7924}" destId="{B98F7221-FF0A-4C88-B71B-DBD53B3BC880}" srcOrd="0" destOrd="0" presId="urn:microsoft.com/office/officeart/2005/8/layout/hierarchy6"/>
    <dgm:cxn modelId="{7A9534EA-4F5D-4244-9145-26AE1C2CF1A7}" type="presParOf" srcId="{B98F7221-FF0A-4C88-B71B-DBD53B3BC880}" destId="{95FDD2F7-6DA1-4B50-AA3A-7C8CE77D6E7F}" srcOrd="0" destOrd="0" presId="urn:microsoft.com/office/officeart/2005/8/layout/hierarchy6"/>
    <dgm:cxn modelId="{BDE4ED59-B670-404B-A27C-B78B8C9506B5}" type="presParOf" srcId="{B98F7221-FF0A-4C88-B71B-DBD53B3BC880}" destId="{605D4D80-84DF-47CF-A680-EB006950000B}" srcOrd="1" destOrd="0" presId="urn:microsoft.com/office/officeart/2005/8/layout/hierarchy6"/>
    <dgm:cxn modelId="{A9BB1560-9399-41BB-95D2-A152310E61AA}" type="presParOf" srcId="{29119E3B-9DEF-4CAF-8383-89483A5E7924}" destId="{F85A62A4-0792-4623-97A8-FB44B74025C2}" srcOrd="1" destOrd="0" presId="urn:microsoft.com/office/officeart/2005/8/layout/hierarchy6"/>
    <dgm:cxn modelId="{6C559BC1-445F-424F-B9E4-089EB13728BA}" type="presParOf" srcId="{F85A62A4-0792-4623-97A8-FB44B74025C2}" destId="{8E9D6A48-64AC-4161-8D9B-5B5017ADCA6B}" srcOrd="0" destOrd="0" presId="urn:microsoft.com/office/officeart/2005/8/layout/hierarchy6"/>
    <dgm:cxn modelId="{647FC696-A6F1-4E0B-ACFB-6C956F8F5803}" type="presParOf" srcId="{29119E3B-9DEF-4CAF-8383-89483A5E7924}" destId="{77AE5B94-0099-4C48-84C7-3F1422E74406}" srcOrd="2" destOrd="0" presId="urn:microsoft.com/office/officeart/2005/8/layout/hierarchy6"/>
    <dgm:cxn modelId="{4CEBBB66-AD29-4295-91B2-57C71B1E723A}" type="presParOf" srcId="{77AE5B94-0099-4C48-84C7-3F1422E74406}" destId="{B351B244-99F3-4D3A-BDB6-50D40E6DE9B0}" srcOrd="0" destOrd="0" presId="urn:microsoft.com/office/officeart/2005/8/layout/hierarchy6"/>
    <dgm:cxn modelId="{20DF30BD-4AE9-47C6-B804-427A3957410C}" type="presParOf" srcId="{77AE5B94-0099-4C48-84C7-3F1422E74406}" destId="{66778168-2A2C-4583-B3BC-E631A5E4B8F4}" srcOrd="1" destOrd="0" presId="urn:microsoft.com/office/officeart/2005/8/layout/hierarchy6"/>
    <dgm:cxn modelId="{3ED88718-487C-4470-AC00-745460155D95}" type="presParOf" srcId="{29119E3B-9DEF-4CAF-8383-89483A5E7924}" destId="{D0554F14-D17D-4E79-813F-45DC6D029CD1}" srcOrd="3" destOrd="0" presId="urn:microsoft.com/office/officeart/2005/8/layout/hierarchy6"/>
    <dgm:cxn modelId="{AAE42B3A-2F78-4C63-908A-DD5D0A8A9F50}" type="presParOf" srcId="{D0554F14-D17D-4E79-813F-45DC6D029CD1}" destId="{8371447F-8E31-4786-91C0-DDB858F012DB}" srcOrd="0" destOrd="0" presId="urn:microsoft.com/office/officeart/2005/8/layout/hierarchy6"/>
    <dgm:cxn modelId="{FC520F6B-016F-40A7-892F-AE869E3D3D16}" type="presParOf" srcId="{29119E3B-9DEF-4CAF-8383-89483A5E7924}" destId="{CF06C110-C2D0-44A5-BDAF-C45C7C7B0583}" srcOrd="4" destOrd="0" presId="urn:microsoft.com/office/officeart/2005/8/layout/hierarchy6"/>
    <dgm:cxn modelId="{A9F5FFCA-22EA-4812-98FB-26024781473B}" type="presParOf" srcId="{CF06C110-C2D0-44A5-BDAF-C45C7C7B0583}" destId="{434ED5B3-F718-41DB-8700-749D630793F2}" srcOrd="0" destOrd="0" presId="urn:microsoft.com/office/officeart/2005/8/layout/hierarchy6"/>
    <dgm:cxn modelId="{4DAB9C29-8689-4BF4-9370-68F5296AACB7}" type="presParOf" srcId="{CF06C110-C2D0-44A5-BDAF-C45C7C7B0583}" destId="{232B74AD-9CA5-4105-95B3-C15940A2C943}" srcOrd="1" destOrd="0" presId="urn:microsoft.com/office/officeart/2005/8/layout/hierarchy6"/>
    <dgm:cxn modelId="{1B148278-4C6A-40B5-B32A-EA4F948ED746}" type="presParOf" srcId="{29119E3B-9DEF-4CAF-8383-89483A5E7924}" destId="{EB356849-824C-45BB-B7C2-99F9634AB998}" srcOrd="5" destOrd="0" presId="urn:microsoft.com/office/officeart/2005/8/layout/hierarchy6"/>
    <dgm:cxn modelId="{A3070899-944D-4748-ABE1-940C3D054515}" type="presParOf" srcId="{EB356849-824C-45BB-B7C2-99F9634AB998}" destId="{A34435FC-C9E4-4EBF-A219-1AA232FE9409}" srcOrd="0" destOrd="0" presId="urn:microsoft.com/office/officeart/2005/8/layout/hierarchy6"/>
    <dgm:cxn modelId="{D0914B22-F953-4766-BAA2-808146524511}" type="presParOf" srcId="{29119E3B-9DEF-4CAF-8383-89483A5E7924}" destId="{86692974-8B9E-4751-AB87-E9BD594038EB}" srcOrd="6" destOrd="0" presId="urn:microsoft.com/office/officeart/2005/8/layout/hierarchy6"/>
    <dgm:cxn modelId="{C8C84D60-F7C5-4AA6-B9E9-7D4D4FE7B329}" type="presParOf" srcId="{86692974-8B9E-4751-AB87-E9BD594038EB}" destId="{8B319E33-4E00-4396-8E13-B1479EB2FE32}" srcOrd="0" destOrd="0" presId="urn:microsoft.com/office/officeart/2005/8/layout/hierarchy6"/>
    <dgm:cxn modelId="{00802567-DE80-4AEA-827C-9AA1534E6166}" type="presParOf" srcId="{86692974-8B9E-4751-AB87-E9BD594038EB}" destId="{E4C927A2-A698-4B61-81A4-4FA6BAB6897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19E33-4E00-4396-8E13-B1479EB2FE32}">
      <dsp:nvSpPr>
        <dsp:cNvPr id="0" name=""/>
        <dsp:cNvSpPr/>
      </dsp:nvSpPr>
      <dsp:spPr>
        <a:xfrm>
          <a:off x="0" y="6317257"/>
          <a:ext cx="12192000" cy="18026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</a:t>
          </a:r>
        </a:p>
      </dsp:txBody>
      <dsp:txXfrm>
        <a:off x="0" y="6317257"/>
        <a:ext cx="3657600" cy="1802606"/>
      </dsp:txXfrm>
    </dsp:sp>
    <dsp:sp modelId="{434ED5B3-F718-41DB-8700-749D630793F2}">
      <dsp:nvSpPr>
        <dsp:cNvPr id="0" name=""/>
        <dsp:cNvSpPr/>
      </dsp:nvSpPr>
      <dsp:spPr>
        <a:xfrm>
          <a:off x="0" y="4214217"/>
          <a:ext cx="12192000" cy="18026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..</a:t>
          </a:r>
        </a:p>
      </dsp:txBody>
      <dsp:txXfrm>
        <a:off x="0" y="4214217"/>
        <a:ext cx="3657600" cy="1802606"/>
      </dsp:txXfrm>
    </dsp:sp>
    <dsp:sp modelId="{B351B244-99F3-4D3A-BDB6-50D40E6DE9B0}">
      <dsp:nvSpPr>
        <dsp:cNvPr id="0" name=""/>
        <dsp:cNvSpPr/>
      </dsp:nvSpPr>
      <dsp:spPr>
        <a:xfrm>
          <a:off x="0" y="2111176"/>
          <a:ext cx="12192000" cy="18026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../..</a:t>
          </a:r>
        </a:p>
      </dsp:txBody>
      <dsp:txXfrm>
        <a:off x="0" y="2111176"/>
        <a:ext cx="3657600" cy="1802606"/>
      </dsp:txXfrm>
    </dsp:sp>
    <dsp:sp modelId="{95FDD2F7-6DA1-4B50-AA3A-7C8CE77D6E7F}">
      <dsp:nvSpPr>
        <dsp:cNvPr id="0" name=""/>
        <dsp:cNvSpPr/>
      </dsp:nvSpPr>
      <dsp:spPr>
        <a:xfrm>
          <a:off x="0" y="8135"/>
          <a:ext cx="12192000" cy="18026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../../..</a:t>
          </a:r>
        </a:p>
      </dsp:txBody>
      <dsp:txXfrm>
        <a:off x="0" y="8135"/>
        <a:ext cx="3657600" cy="1802606"/>
      </dsp:txXfrm>
    </dsp:sp>
    <dsp:sp modelId="{0CB13FDA-0E65-490E-A0C0-63CE4387254E}">
      <dsp:nvSpPr>
        <dsp:cNvPr id="0" name=""/>
        <dsp:cNvSpPr/>
      </dsp:nvSpPr>
      <dsp:spPr>
        <a:xfrm>
          <a:off x="7408559" y="158353"/>
          <a:ext cx="2253257" cy="1502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/</a:t>
          </a:r>
        </a:p>
      </dsp:txBody>
      <dsp:txXfrm>
        <a:off x="7452556" y="202350"/>
        <a:ext cx="2165263" cy="1414177"/>
      </dsp:txXfrm>
    </dsp:sp>
    <dsp:sp modelId="{9DFA63BD-5249-4768-9A03-E9CF1D3DD7AE}">
      <dsp:nvSpPr>
        <dsp:cNvPr id="0" name=""/>
        <dsp:cNvSpPr/>
      </dsp:nvSpPr>
      <dsp:spPr>
        <a:xfrm>
          <a:off x="6338262" y="1660524"/>
          <a:ext cx="2196926" cy="600868"/>
        </a:xfrm>
        <a:custGeom>
          <a:avLst/>
          <a:gdLst/>
          <a:ahLst/>
          <a:cxnLst/>
          <a:rect l="0" t="0" r="0" b="0"/>
          <a:pathLst>
            <a:path>
              <a:moveTo>
                <a:pt x="2196926" y="0"/>
              </a:moveTo>
              <a:lnTo>
                <a:pt x="2196926" y="300434"/>
              </a:lnTo>
              <a:lnTo>
                <a:pt x="0" y="300434"/>
              </a:lnTo>
              <a:lnTo>
                <a:pt x="0" y="600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85EA3-D9C4-40E3-99C1-D3508AD2FAC5}">
      <dsp:nvSpPr>
        <dsp:cNvPr id="0" name=""/>
        <dsp:cNvSpPr/>
      </dsp:nvSpPr>
      <dsp:spPr>
        <a:xfrm>
          <a:off x="5211633" y="2261393"/>
          <a:ext cx="2253257" cy="1502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home</a:t>
          </a:r>
        </a:p>
      </dsp:txBody>
      <dsp:txXfrm>
        <a:off x="5255630" y="2305390"/>
        <a:ext cx="2165263" cy="1414177"/>
      </dsp:txXfrm>
    </dsp:sp>
    <dsp:sp modelId="{027C722F-25B5-449A-94C3-1A3F5636C269}">
      <dsp:nvSpPr>
        <dsp:cNvPr id="0" name=""/>
        <dsp:cNvSpPr/>
      </dsp:nvSpPr>
      <dsp:spPr>
        <a:xfrm>
          <a:off x="4873644" y="3763565"/>
          <a:ext cx="1464617" cy="600868"/>
        </a:xfrm>
        <a:custGeom>
          <a:avLst/>
          <a:gdLst/>
          <a:ahLst/>
          <a:cxnLst/>
          <a:rect l="0" t="0" r="0" b="0"/>
          <a:pathLst>
            <a:path>
              <a:moveTo>
                <a:pt x="1464617" y="0"/>
              </a:moveTo>
              <a:lnTo>
                <a:pt x="1464617" y="300434"/>
              </a:lnTo>
              <a:lnTo>
                <a:pt x="0" y="300434"/>
              </a:lnTo>
              <a:lnTo>
                <a:pt x="0" y="600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F1E00-AB0D-498F-9FC0-F64EE0F0CC7A}">
      <dsp:nvSpPr>
        <dsp:cNvPr id="0" name=""/>
        <dsp:cNvSpPr/>
      </dsp:nvSpPr>
      <dsp:spPr>
        <a:xfrm>
          <a:off x="3747015" y="4364434"/>
          <a:ext cx="2253257" cy="1502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Ahmed</a:t>
          </a:r>
        </a:p>
      </dsp:txBody>
      <dsp:txXfrm>
        <a:off x="3791012" y="4408431"/>
        <a:ext cx="2165263" cy="1414177"/>
      </dsp:txXfrm>
    </dsp:sp>
    <dsp:sp modelId="{8A24B7B9-EDF5-4167-AFDB-CC409893B0E0}">
      <dsp:nvSpPr>
        <dsp:cNvPr id="0" name=""/>
        <dsp:cNvSpPr/>
      </dsp:nvSpPr>
      <dsp:spPr>
        <a:xfrm>
          <a:off x="6338262" y="3763565"/>
          <a:ext cx="1464617" cy="600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434"/>
              </a:lnTo>
              <a:lnTo>
                <a:pt x="1464617" y="300434"/>
              </a:lnTo>
              <a:lnTo>
                <a:pt x="1464617" y="600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EC879-29A3-492B-962D-3ECF16D06117}">
      <dsp:nvSpPr>
        <dsp:cNvPr id="0" name=""/>
        <dsp:cNvSpPr/>
      </dsp:nvSpPr>
      <dsp:spPr>
        <a:xfrm>
          <a:off x="6676251" y="4364434"/>
          <a:ext cx="2253257" cy="1502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Ali</a:t>
          </a:r>
        </a:p>
      </dsp:txBody>
      <dsp:txXfrm>
        <a:off x="6720248" y="4408431"/>
        <a:ext cx="2165263" cy="1414177"/>
      </dsp:txXfrm>
    </dsp:sp>
    <dsp:sp modelId="{2A0E076C-21D5-4640-AB49-23D7A1FAC11F}">
      <dsp:nvSpPr>
        <dsp:cNvPr id="0" name=""/>
        <dsp:cNvSpPr/>
      </dsp:nvSpPr>
      <dsp:spPr>
        <a:xfrm>
          <a:off x="7757160" y="5866606"/>
          <a:ext cx="91440" cy="600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4895F-7EB3-4AB2-82EC-4955A60AA223}">
      <dsp:nvSpPr>
        <dsp:cNvPr id="0" name=""/>
        <dsp:cNvSpPr/>
      </dsp:nvSpPr>
      <dsp:spPr>
        <a:xfrm>
          <a:off x="6676251" y="6467475"/>
          <a:ext cx="2253257" cy="1502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File.txt</a:t>
          </a:r>
        </a:p>
      </dsp:txBody>
      <dsp:txXfrm>
        <a:off x="6720248" y="6511472"/>
        <a:ext cx="2165263" cy="1414177"/>
      </dsp:txXfrm>
    </dsp:sp>
    <dsp:sp modelId="{5E3FF0C3-C6AE-44EA-8C31-463BA5354295}">
      <dsp:nvSpPr>
        <dsp:cNvPr id="0" name=""/>
        <dsp:cNvSpPr/>
      </dsp:nvSpPr>
      <dsp:spPr>
        <a:xfrm>
          <a:off x="8535188" y="1660524"/>
          <a:ext cx="2196926" cy="600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434"/>
              </a:lnTo>
              <a:lnTo>
                <a:pt x="2196926" y="300434"/>
              </a:lnTo>
              <a:lnTo>
                <a:pt x="2196926" y="600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3ED27-00E6-46B6-9874-1C8644B12ECA}">
      <dsp:nvSpPr>
        <dsp:cNvPr id="0" name=""/>
        <dsp:cNvSpPr/>
      </dsp:nvSpPr>
      <dsp:spPr>
        <a:xfrm>
          <a:off x="9605486" y="2261393"/>
          <a:ext cx="2253257" cy="1502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var</a:t>
          </a:r>
        </a:p>
      </dsp:txBody>
      <dsp:txXfrm>
        <a:off x="9649483" y="2305390"/>
        <a:ext cx="2165263" cy="1414177"/>
      </dsp:txXfrm>
    </dsp:sp>
    <dsp:sp modelId="{0B16B6E6-EE4B-4AAA-9EDF-2E933ADBD88F}">
      <dsp:nvSpPr>
        <dsp:cNvPr id="0" name=""/>
        <dsp:cNvSpPr/>
      </dsp:nvSpPr>
      <dsp:spPr>
        <a:xfrm>
          <a:off x="10686395" y="3763565"/>
          <a:ext cx="91440" cy="600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4FA44-6E07-4BB7-8B8B-FB6F4C3F8709}">
      <dsp:nvSpPr>
        <dsp:cNvPr id="0" name=""/>
        <dsp:cNvSpPr/>
      </dsp:nvSpPr>
      <dsp:spPr>
        <a:xfrm>
          <a:off x="9605486" y="4364434"/>
          <a:ext cx="2253257" cy="1502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Log</a:t>
          </a:r>
        </a:p>
      </dsp:txBody>
      <dsp:txXfrm>
        <a:off x="9649483" y="4408431"/>
        <a:ext cx="2165263" cy="1414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52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275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56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8" name="Google Shape;83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124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freepngimg.com/png/60767-installation-oscypki-centos-icons-computer-linux-distribution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108383" y="2935588"/>
            <a:ext cx="11378699" cy="4549172"/>
            <a:chOff x="-279810" y="-859434"/>
            <a:chExt cx="15171599" cy="606556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-279810" y="-859434"/>
              <a:ext cx="15171599" cy="147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3.B File Location &amp; Name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-279809" y="1069613"/>
              <a:ext cx="13821078" cy="413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specify the location of files relative to the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current working directory and by absolute location, determine and change the working directory, and list the contents of directories.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2895600" y="2595110"/>
            <a:ext cx="11587120" cy="5096780"/>
            <a:chOff x="-2858493" y="1358140"/>
            <a:chExt cx="15449493" cy="6795701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858493" y="1358140"/>
              <a:ext cx="15449493" cy="6795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138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rial" panose="020B0604020202020204" pitchFamily="34" charset="0"/>
                </a:rPr>
                <a:t>EVERYTHING IS A FILE</a:t>
              </a:r>
              <a:endParaRPr sz="138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028700" y="2197931"/>
            <a:ext cx="11038382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File names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DE095-0A00-498F-82C0-9D156BCEF79C}"/>
              </a:ext>
            </a:extLst>
          </p:cNvPr>
          <p:cNvSpPr txBox="1"/>
          <p:nvPr/>
        </p:nvSpPr>
        <p:spPr>
          <a:xfrm>
            <a:off x="1028700" y="4702625"/>
            <a:ext cx="890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case-sensitive;</a:t>
            </a:r>
            <a:endParaRPr lang="en-US" sz="3200" dirty="0"/>
          </a:p>
          <a:p>
            <a:r>
              <a:rPr lang="en-US" sz="3200" dirty="0"/>
              <a:t>Creating </a:t>
            </a:r>
            <a:r>
              <a:rPr lang="en-US" sz="3200" i="1" dirty="0"/>
              <a:t>FileCase.txt </a:t>
            </a:r>
            <a:r>
              <a:rPr lang="en-US" sz="3200" dirty="0"/>
              <a:t>and </a:t>
            </a:r>
            <a:r>
              <a:rPr lang="en-US" sz="3200" i="1" dirty="0"/>
              <a:t>filecase.txt </a:t>
            </a:r>
            <a:r>
              <a:rPr lang="en-US" sz="3200" dirty="0"/>
              <a:t>in the same directory results in two unique files.</a:t>
            </a:r>
          </a:p>
          <a:p>
            <a:endParaRPr lang="en-US" sz="3200" dirty="0"/>
          </a:p>
          <a:p>
            <a:r>
              <a:rPr lang="en-US" sz="3200" dirty="0"/>
              <a:t>(consider filesystem and bash limitations)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028700" y="2197931"/>
            <a:ext cx="11038382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Absolute Paths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DE095-0A00-498F-82C0-9D156BCEF79C}"/>
              </a:ext>
            </a:extLst>
          </p:cNvPr>
          <p:cNvSpPr txBox="1"/>
          <p:nvPr/>
        </p:nvSpPr>
        <p:spPr>
          <a:xfrm>
            <a:off x="1028700" y="4702625"/>
            <a:ext cx="11278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fully qualified name, </a:t>
            </a:r>
          </a:p>
          <a:p>
            <a:r>
              <a:rPr lang="en-US" sz="3200" dirty="0"/>
              <a:t>specifying the files exact location in the file system hierarchy. It begins with forward slash at the root (/) </a:t>
            </a:r>
          </a:p>
        </p:txBody>
      </p:sp>
    </p:spTree>
    <p:extLst>
      <p:ext uri="{BB962C8B-B14F-4D97-AF65-F5344CB8AC3E}">
        <p14:creationId xmlns:p14="http://schemas.microsoft.com/office/powerpoint/2010/main" val="338525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028700" y="2197931"/>
            <a:ext cx="11038382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Relative Paths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DE095-0A00-498F-82C0-9D156BCEF79C}"/>
              </a:ext>
            </a:extLst>
          </p:cNvPr>
          <p:cNvSpPr txBox="1"/>
          <p:nvPr/>
        </p:nvSpPr>
        <p:spPr>
          <a:xfrm>
            <a:off x="1028700" y="4702625"/>
            <a:ext cx="11278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path necessary to reach the file from the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313124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4422375" y="5063423"/>
            <a:ext cx="944325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EE0B0D-50EB-46B0-B246-CE2DC28F2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683517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40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8"/>
          <p:cNvSpPr txBox="1"/>
          <p:nvPr/>
        </p:nvSpPr>
        <p:spPr>
          <a:xfrm>
            <a:off x="1184223" y="729943"/>
            <a:ext cx="14870243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FILE-SYSTEM HIERARCHY</a:t>
            </a:r>
            <a:endParaRPr sz="72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1" name="Google Shape;84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58"/>
          <p:cNvSpPr txBox="1">
            <a:spLocks noGrp="1"/>
          </p:cNvSpPr>
          <p:nvPr>
            <p:ph type="ftr" idx="11"/>
          </p:nvPr>
        </p:nvSpPr>
        <p:spPr>
          <a:xfrm>
            <a:off x="0" y="977410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844" name="Google Shape;844;p58"/>
          <p:cNvSpPr txBox="1">
            <a:spLocks noGrp="1"/>
          </p:cNvSpPr>
          <p:nvPr>
            <p:ph type="sldNum" idx="12"/>
          </p:nvPr>
        </p:nvSpPr>
        <p:spPr>
          <a:xfrm>
            <a:off x="11365043" y="977410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45" name="Google Shape;845;p58"/>
          <p:cNvSpPr txBox="1"/>
          <p:nvPr/>
        </p:nvSpPr>
        <p:spPr>
          <a:xfrm>
            <a:off x="4000500" y="10287000"/>
            <a:ext cx="10287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8"/>
          <p:cNvSpPr txBox="1"/>
          <p:nvPr/>
        </p:nvSpPr>
        <p:spPr>
          <a:xfrm>
            <a:off x="4025802" y="13737236"/>
            <a:ext cx="10287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7" name="Google Shape;847;p58"/>
          <p:cNvGrpSpPr/>
          <p:nvPr/>
        </p:nvGrpSpPr>
        <p:grpSpPr>
          <a:xfrm>
            <a:off x="1193418" y="3285318"/>
            <a:ext cx="16009475" cy="4471899"/>
            <a:chOff x="9195" y="1078012"/>
            <a:chExt cx="16009475" cy="4471899"/>
          </a:xfrm>
        </p:grpSpPr>
        <p:sp>
          <p:nvSpPr>
            <p:cNvPr id="848" name="Google Shape;848;p58"/>
            <p:cNvSpPr/>
            <p:nvPr/>
          </p:nvSpPr>
          <p:spPr>
            <a:xfrm>
              <a:off x="15271340" y="3117373"/>
              <a:ext cx="91440" cy="33390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49" name="Google Shape;849;p58"/>
            <p:cNvSpPr/>
            <p:nvPr/>
          </p:nvSpPr>
          <p:spPr>
            <a:xfrm>
              <a:off x="7950150" y="1807049"/>
              <a:ext cx="7366910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8044"/>
                  </a:lnTo>
                  <a:lnTo>
                    <a:pt x="120000" y="9804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0" name="Google Shape;850;p58"/>
            <p:cNvSpPr/>
            <p:nvPr/>
          </p:nvSpPr>
          <p:spPr>
            <a:xfrm>
              <a:off x="11809008" y="3117373"/>
              <a:ext cx="2104831" cy="1582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1934"/>
                  </a:lnTo>
                  <a:lnTo>
                    <a:pt x="120000" y="11193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1" name="Google Shape;851;p58"/>
            <p:cNvSpPr/>
            <p:nvPr/>
          </p:nvSpPr>
          <p:spPr>
            <a:xfrm>
              <a:off x="11809008" y="3117373"/>
              <a:ext cx="701610" cy="1582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1934"/>
                  </a:lnTo>
                  <a:lnTo>
                    <a:pt x="120000" y="11193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2" name="Google Shape;852;p58"/>
            <p:cNvSpPr/>
            <p:nvPr/>
          </p:nvSpPr>
          <p:spPr>
            <a:xfrm>
              <a:off x="11107397" y="3117373"/>
              <a:ext cx="701610" cy="1582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11934"/>
                  </a:lnTo>
                  <a:lnTo>
                    <a:pt x="0" y="11193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3" name="Google Shape;853;p58"/>
            <p:cNvSpPr/>
            <p:nvPr/>
          </p:nvSpPr>
          <p:spPr>
            <a:xfrm>
              <a:off x="9704176" y="3117373"/>
              <a:ext cx="2104831" cy="1582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11934"/>
                  </a:lnTo>
                  <a:lnTo>
                    <a:pt x="0" y="11193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4" name="Google Shape;854;p58"/>
            <p:cNvSpPr/>
            <p:nvPr/>
          </p:nvSpPr>
          <p:spPr>
            <a:xfrm>
              <a:off x="7950150" y="1807049"/>
              <a:ext cx="3858857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8044"/>
                  </a:lnTo>
                  <a:lnTo>
                    <a:pt x="120000" y="9804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5" name="Google Shape;855;p58"/>
            <p:cNvSpPr/>
            <p:nvPr/>
          </p:nvSpPr>
          <p:spPr>
            <a:xfrm>
              <a:off x="7950150" y="1807049"/>
              <a:ext cx="2455636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8044"/>
                  </a:lnTo>
                  <a:lnTo>
                    <a:pt x="120000" y="9804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6" name="Google Shape;856;p58"/>
            <p:cNvSpPr/>
            <p:nvPr/>
          </p:nvSpPr>
          <p:spPr>
            <a:xfrm>
              <a:off x="7950150" y="1807049"/>
              <a:ext cx="1052415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8044"/>
                  </a:lnTo>
                  <a:lnTo>
                    <a:pt x="120000" y="9804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7" name="Google Shape;857;p58"/>
            <p:cNvSpPr/>
            <p:nvPr/>
          </p:nvSpPr>
          <p:spPr>
            <a:xfrm>
              <a:off x="7599345" y="1807049"/>
              <a:ext cx="350805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8" name="Google Shape;858;p58"/>
            <p:cNvSpPr/>
            <p:nvPr/>
          </p:nvSpPr>
          <p:spPr>
            <a:xfrm>
              <a:off x="6196124" y="3117373"/>
              <a:ext cx="1403220" cy="1351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0553"/>
                  </a:lnTo>
                  <a:lnTo>
                    <a:pt x="120000" y="110553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9" name="Google Shape;859;p58"/>
            <p:cNvSpPr/>
            <p:nvPr/>
          </p:nvSpPr>
          <p:spPr>
            <a:xfrm>
              <a:off x="6150404" y="3117373"/>
              <a:ext cx="91440" cy="1351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0" name="Google Shape;860;p58"/>
            <p:cNvSpPr/>
            <p:nvPr/>
          </p:nvSpPr>
          <p:spPr>
            <a:xfrm>
              <a:off x="4792903" y="3117373"/>
              <a:ext cx="1403220" cy="1351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10553"/>
                  </a:lnTo>
                  <a:lnTo>
                    <a:pt x="0" y="110553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1" name="Google Shape;861;p58"/>
            <p:cNvSpPr/>
            <p:nvPr/>
          </p:nvSpPr>
          <p:spPr>
            <a:xfrm>
              <a:off x="6196124" y="1807049"/>
              <a:ext cx="1754026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2" name="Google Shape;862;p58"/>
            <p:cNvSpPr/>
            <p:nvPr/>
          </p:nvSpPr>
          <p:spPr>
            <a:xfrm>
              <a:off x="4792903" y="1807049"/>
              <a:ext cx="3157247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3" name="Google Shape;863;p58"/>
            <p:cNvSpPr/>
            <p:nvPr/>
          </p:nvSpPr>
          <p:spPr>
            <a:xfrm>
              <a:off x="3389682" y="1807049"/>
              <a:ext cx="4560468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4" name="Google Shape;864;p58"/>
            <p:cNvSpPr/>
            <p:nvPr/>
          </p:nvSpPr>
          <p:spPr>
            <a:xfrm>
              <a:off x="1986461" y="1807049"/>
              <a:ext cx="5963689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5" name="Google Shape;865;p58"/>
            <p:cNvSpPr/>
            <p:nvPr/>
          </p:nvSpPr>
          <p:spPr>
            <a:xfrm>
              <a:off x="583240" y="1807049"/>
              <a:ext cx="7366910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6" name="Google Shape;866;p58"/>
            <p:cNvSpPr/>
            <p:nvPr/>
          </p:nvSpPr>
          <p:spPr>
            <a:xfrm>
              <a:off x="7376105" y="1078012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8"/>
            <p:cNvSpPr/>
            <p:nvPr/>
          </p:nvSpPr>
          <p:spPr>
            <a:xfrm>
              <a:off x="7503671" y="1199199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8"/>
            <p:cNvSpPr txBox="1"/>
            <p:nvPr/>
          </p:nvSpPr>
          <p:spPr>
            <a:xfrm>
              <a:off x="7525024" y="1220552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endParaRPr/>
            </a:p>
          </p:txBody>
        </p:sp>
        <p:sp>
          <p:nvSpPr>
            <p:cNvPr id="869" name="Google Shape;869;p58"/>
            <p:cNvSpPr/>
            <p:nvPr/>
          </p:nvSpPr>
          <p:spPr>
            <a:xfrm>
              <a:off x="9195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8"/>
            <p:cNvSpPr/>
            <p:nvPr/>
          </p:nvSpPr>
          <p:spPr>
            <a:xfrm>
              <a:off x="136761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8"/>
            <p:cNvSpPr/>
            <p:nvPr/>
          </p:nvSpPr>
          <p:spPr>
            <a:xfrm>
              <a:off x="1412416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8"/>
            <p:cNvSpPr/>
            <p:nvPr/>
          </p:nvSpPr>
          <p:spPr>
            <a:xfrm>
              <a:off x="1539982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8"/>
            <p:cNvSpPr txBox="1"/>
            <p:nvPr/>
          </p:nvSpPr>
          <p:spPr>
            <a:xfrm>
              <a:off x="1561335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boot</a:t>
              </a:r>
              <a:endParaRPr/>
            </a:p>
          </p:txBody>
        </p:sp>
        <p:sp>
          <p:nvSpPr>
            <p:cNvPr id="875" name="Google Shape;875;p58"/>
            <p:cNvSpPr/>
            <p:nvPr/>
          </p:nvSpPr>
          <p:spPr>
            <a:xfrm>
              <a:off x="2815637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8"/>
            <p:cNvSpPr/>
            <p:nvPr/>
          </p:nvSpPr>
          <p:spPr>
            <a:xfrm>
              <a:off x="2943203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8"/>
            <p:cNvSpPr txBox="1"/>
            <p:nvPr/>
          </p:nvSpPr>
          <p:spPr>
            <a:xfrm>
              <a:off x="2964556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</a:t>
              </a:r>
              <a:endParaRPr/>
            </a:p>
          </p:txBody>
        </p:sp>
        <p:sp>
          <p:nvSpPr>
            <p:cNvPr id="878" name="Google Shape;878;p58"/>
            <p:cNvSpPr/>
            <p:nvPr/>
          </p:nvSpPr>
          <p:spPr>
            <a:xfrm>
              <a:off x="4218858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8"/>
            <p:cNvSpPr/>
            <p:nvPr/>
          </p:nvSpPr>
          <p:spPr>
            <a:xfrm>
              <a:off x="4346424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8"/>
            <p:cNvSpPr txBox="1"/>
            <p:nvPr/>
          </p:nvSpPr>
          <p:spPr>
            <a:xfrm>
              <a:off x="4367777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etc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8"/>
            <p:cNvSpPr/>
            <p:nvPr/>
          </p:nvSpPr>
          <p:spPr>
            <a:xfrm>
              <a:off x="5622079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8"/>
            <p:cNvSpPr/>
            <p:nvPr/>
          </p:nvSpPr>
          <p:spPr>
            <a:xfrm>
              <a:off x="5749645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8"/>
            <p:cNvSpPr txBox="1"/>
            <p:nvPr/>
          </p:nvSpPr>
          <p:spPr>
            <a:xfrm>
              <a:off x="5770998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  <a:endParaRPr/>
            </a:p>
          </p:txBody>
        </p:sp>
        <p:sp>
          <p:nvSpPr>
            <p:cNvPr id="884" name="Google Shape;884;p58"/>
            <p:cNvSpPr/>
            <p:nvPr/>
          </p:nvSpPr>
          <p:spPr>
            <a:xfrm>
              <a:off x="4218858" y="4468377"/>
              <a:ext cx="1148089" cy="80194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8"/>
            <p:cNvSpPr/>
            <p:nvPr/>
          </p:nvSpPr>
          <p:spPr>
            <a:xfrm>
              <a:off x="4346424" y="4589565"/>
              <a:ext cx="1148089" cy="8019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8"/>
            <p:cNvSpPr txBox="1"/>
            <p:nvPr/>
          </p:nvSpPr>
          <p:spPr>
            <a:xfrm>
              <a:off x="4369912" y="4613053"/>
              <a:ext cx="1101113" cy="754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Mohamed</a:t>
              </a:r>
              <a:endParaRPr/>
            </a:p>
          </p:txBody>
        </p:sp>
        <p:sp>
          <p:nvSpPr>
            <p:cNvPr id="887" name="Google Shape;887;p58"/>
            <p:cNvSpPr/>
            <p:nvPr/>
          </p:nvSpPr>
          <p:spPr>
            <a:xfrm>
              <a:off x="5622079" y="4468377"/>
              <a:ext cx="1148089" cy="80194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8"/>
            <p:cNvSpPr/>
            <p:nvPr/>
          </p:nvSpPr>
          <p:spPr>
            <a:xfrm>
              <a:off x="5749645" y="4589565"/>
              <a:ext cx="1148089" cy="8019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8"/>
            <p:cNvSpPr txBox="1"/>
            <p:nvPr/>
          </p:nvSpPr>
          <p:spPr>
            <a:xfrm>
              <a:off x="5773133" y="4613053"/>
              <a:ext cx="1101113" cy="754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Ahmed</a:t>
              </a:r>
              <a:endParaRPr/>
            </a:p>
          </p:txBody>
        </p:sp>
        <p:sp>
          <p:nvSpPr>
            <p:cNvPr id="890" name="Google Shape;890;p58"/>
            <p:cNvSpPr/>
            <p:nvPr/>
          </p:nvSpPr>
          <p:spPr>
            <a:xfrm>
              <a:off x="7025300" y="4468377"/>
              <a:ext cx="1148089" cy="80194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8"/>
            <p:cNvSpPr/>
            <p:nvPr/>
          </p:nvSpPr>
          <p:spPr>
            <a:xfrm>
              <a:off x="7152866" y="4589565"/>
              <a:ext cx="1148089" cy="8019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8"/>
            <p:cNvSpPr txBox="1"/>
            <p:nvPr/>
          </p:nvSpPr>
          <p:spPr>
            <a:xfrm>
              <a:off x="7176354" y="4613053"/>
              <a:ext cx="1101113" cy="754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Nadia</a:t>
              </a:r>
              <a:endParaRPr/>
            </a:p>
          </p:txBody>
        </p:sp>
        <p:sp>
          <p:nvSpPr>
            <p:cNvPr id="893" name="Google Shape;893;p58"/>
            <p:cNvSpPr/>
            <p:nvPr/>
          </p:nvSpPr>
          <p:spPr>
            <a:xfrm>
              <a:off x="7025300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8"/>
            <p:cNvSpPr/>
            <p:nvPr/>
          </p:nvSpPr>
          <p:spPr>
            <a:xfrm>
              <a:off x="7152866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8"/>
            <p:cNvSpPr txBox="1"/>
            <p:nvPr/>
          </p:nvSpPr>
          <p:spPr>
            <a:xfrm>
              <a:off x="7174219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root</a:t>
              </a:r>
              <a:endParaRPr/>
            </a:p>
          </p:txBody>
        </p:sp>
        <p:sp>
          <p:nvSpPr>
            <p:cNvPr id="896" name="Google Shape;896;p58"/>
            <p:cNvSpPr/>
            <p:nvPr/>
          </p:nvSpPr>
          <p:spPr>
            <a:xfrm>
              <a:off x="8428521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8"/>
            <p:cNvSpPr/>
            <p:nvPr/>
          </p:nvSpPr>
          <p:spPr>
            <a:xfrm>
              <a:off x="8556087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8"/>
            <p:cNvSpPr txBox="1"/>
            <p:nvPr/>
          </p:nvSpPr>
          <p:spPr>
            <a:xfrm>
              <a:off x="8577440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sbin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8"/>
            <p:cNvSpPr/>
            <p:nvPr/>
          </p:nvSpPr>
          <p:spPr>
            <a:xfrm>
              <a:off x="9831742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9959308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8"/>
            <p:cNvSpPr txBox="1"/>
            <p:nvPr/>
          </p:nvSpPr>
          <p:spPr>
            <a:xfrm>
              <a:off x="9980661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tmp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8"/>
            <p:cNvSpPr/>
            <p:nvPr/>
          </p:nvSpPr>
          <p:spPr>
            <a:xfrm>
              <a:off x="11234963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8"/>
            <p:cNvSpPr/>
            <p:nvPr/>
          </p:nvSpPr>
          <p:spPr>
            <a:xfrm>
              <a:off x="11362529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8"/>
            <p:cNvSpPr txBox="1"/>
            <p:nvPr/>
          </p:nvSpPr>
          <p:spPr>
            <a:xfrm>
              <a:off x="11383882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usr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8"/>
            <p:cNvSpPr/>
            <p:nvPr/>
          </p:nvSpPr>
          <p:spPr>
            <a:xfrm>
              <a:off x="9130132" y="469968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8"/>
            <p:cNvSpPr/>
            <p:nvPr/>
          </p:nvSpPr>
          <p:spPr>
            <a:xfrm>
              <a:off x="9257697" y="4820874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8"/>
            <p:cNvSpPr txBox="1"/>
            <p:nvPr/>
          </p:nvSpPr>
          <p:spPr>
            <a:xfrm>
              <a:off x="9279050" y="4842227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bin</a:t>
              </a:r>
              <a:endParaRPr/>
            </a:p>
          </p:txBody>
        </p:sp>
        <p:sp>
          <p:nvSpPr>
            <p:cNvPr id="908" name="Google Shape;908;p58"/>
            <p:cNvSpPr/>
            <p:nvPr/>
          </p:nvSpPr>
          <p:spPr>
            <a:xfrm>
              <a:off x="10533352" y="469968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8"/>
            <p:cNvSpPr/>
            <p:nvPr/>
          </p:nvSpPr>
          <p:spPr>
            <a:xfrm>
              <a:off x="10660918" y="4820874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8"/>
            <p:cNvSpPr txBox="1"/>
            <p:nvPr/>
          </p:nvSpPr>
          <p:spPr>
            <a:xfrm>
              <a:off x="10682271" y="4842227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</a:t>
              </a:r>
              <a:endParaRPr/>
            </a:p>
          </p:txBody>
        </p:sp>
        <p:sp>
          <p:nvSpPr>
            <p:cNvPr id="911" name="Google Shape;911;p58"/>
            <p:cNvSpPr/>
            <p:nvPr/>
          </p:nvSpPr>
          <p:spPr>
            <a:xfrm>
              <a:off x="11936573" y="469968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8"/>
            <p:cNvSpPr/>
            <p:nvPr/>
          </p:nvSpPr>
          <p:spPr>
            <a:xfrm>
              <a:off x="12064139" y="4820874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8"/>
            <p:cNvSpPr txBox="1"/>
            <p:nvPr/>
          </p:nvSpPr>
          <p:spPr>
            <a:xfrm>
              <a:off x="12085492" y="4842227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sbin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8"/>
            <p:cNvSpPr/>
            <p:nvPr/>
          </p:nvSpPr>
          <p:spPr>
            <a:xfrm>
              <a:off x="13339794" y="469968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8"/>
            <p:cNvSpPr/>
            <p:nvPr/>
          </p:nvSpPr>
          <p:spPr>
            <a:xfrm>
              <a:off x="13467360" y="4820874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8"/>
            <p:cNvSpPr txBox="1"/>
            <p:nvPr/>
          </p:nvSpPr>
          <p:spPr>
            <a:xfrm>
              <a:off x="13488713" y="4842227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tmp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8"/>
            <p:cNvSpPr/>
            <p:nvPr/>
          </p:nvSpPr>
          <p:spPr>
            <a:xfrm>
              <a:off x="14743015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8"/>
            <p:cNvSpPr/>
            <p:nvPr/>
          </p:nvSpPr>
          <p:spPr>
            <a:xfrm>
              <a:off x="14870581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8"/>
            <p:cNvSpPr txBox="1"/>
            <p:nvPr/>
          </p:nvSpPr>
          <p:spPr>
            <a:xfrm>
              <a:off x="14891934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var</a:t>
              </a: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14743015" y="345127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14870581" y="357246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8"/>
            <p:cNvSpPr txBox="1"/>
            <p:nvPr/>
          </p:nvSpPr>
          <p:spPr>
            <a:xfrm>
              <a:off x="14891934" y="359381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tmp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FE3B3-E0E5-4DD0-AD24-52D3E9BFB281}"/>
              </a:ext>
            </a:extLst>
          </p:cNvPr>
          <p:cNvSpPr txBox="1"/>
          <p:nvPr/>
        </p:nvSpPr>
        <p:spPr>
          <a:xfrm>
            <a:off x="979006" y="6354488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Inverted tree</a:t>
            </a:r>
          </a:p>
          <a:p>
            <a:r>
              <a:rPr lang="en-US" sz="4000" dirty="0"/>
              <a:t>of directories</a:t>
            </a:r>
          </a:p>
        </p:txBody>
      </p:sp>
    </p:spTree>
    <p:extLst>
      <p:ext uri="{BB962C8B-B14F-4D97-AF65-F5344CB8AC3E}">
        <p14:creationId xmlns:p14="http://schemas.microsoft.com/office/powerpoint/2010/main" val="321432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590802" y="3666301"/>
            <a:ext cx="1995475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218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4</cp:revision>
  <dcterms:modified xsi:type="dcterms:W3CDTF">2022-04-25T19:03:12Z</dcterms:modified>
</cp:coreProperties>
</file>