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5" r:id="rId2"/>
    <p:sldId id="262" r:id="rId3"/>
    <p:sldId id="297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9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8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2620796"/>
            <a:ext cx="9552328" cy="3957349"/>
            <a:chOff x="0" y="-1279159"/>
            <a:chExt cx="12736438" cy="5276468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-1279159"/>
              <a:ext cx="12736438" cy="2954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3.C Managing Files using CLI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create, copy, move, and remove files and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directories.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13FC3F-FFBF-4CD8-954C-11BE8A2D6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21463"/>
              </p:ext>
            </p:extLst>
          </p:nvPr>
        </p:nvGraphicFramePr>
        <p:xfrm>
          <a:off x="1034322" y="1813812"/>
          <a:ext cx="14900219" cy="6354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74916">
                  <a:extLst>
                    <a:ext uri="{9D8B030D-6E8A-4147-A177-3AD203B41FA5}">
                      <a16:colId xmlns:a16="http://schemas.microsoft.com/office/drawing/2014/main" val="1343079255"/>
                    </a:ext>
                  </a:extLst>
                </a:gridCol>
                <a:gridCol w="6625303">
                  <a:extLst>
                    <a:ext uri="{9D8B030D-6E8A-4147-A177-3AD203B41FA5}">
                      <a16:colId xmlns:a16="http://schemas.microsoft.com/office/drawing/2014/main" val="1442428883"/>
                    </a:ext>
                  </a:extLst>
                </a:gridCol>
              </a:tblGrid>
              <a:tr h="706060">
                <a:tc>
                  <a:txBody>
                    <a:bodyPr/>
                    <a:lstStyle/>
                    <a:p>
                      <a:r>
                        <a:rPr lang="en-US" sz="4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6244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Create a directory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 err="1">
                          <a:solidFill>
                            <a:schemeClr val="dk1"/>
                          </a:solidFill>
                          <a:sym typeface="Arial"/>
                        </a:rPr>
                        <a:t>mkdir</a:t>
                      </a:r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 NAME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24215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dirty="0"/>
                        <a:t>Create an Empty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touch  </a:t>
                      </a:r>
                      <a:r>
                        <a:rPr lang="en-US" sz="4000" dirty="0" err="1"/>
                        <a:t>FileName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25497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Copy a file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cp file new-file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46012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Copy a directory and its contents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cp -r directory new-directory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72511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Move or rename a file or directory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mv file new-file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80055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Remove a file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rm file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45515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Remove a directory containing files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rm -r directory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41823"/>
                  </a:ext>
                </a:extLst>
              </a:tr>
              <a:tr h="706060"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Remove an empty directory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u="none" strike="noStrike" cap="none" baseline="0" dirty="0" err="1">
                          <a:solidFill>
                            <a:schemeClr val="dk1"/>
                          </a:solidFill>
                          <a:sym typeface="Arial"/>
                        </a:rPr>
                        <a:t>rmdir</a:t>
                      </a:r>
                      <a:r>
                        <a:rPr lang="en-US" sz="40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 directory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70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CE885-7C7F-401C-98AD-8E33DFFCF646}"/>
              </a:ext>
            </a:extLst>
          </p:cNvPr>
          <p:cNvSpPr txBox="1"/>
          <p:nvPr/>
        </p:nvSpPr>
        <p:spPr>
          <a:xfrm>
            <a:off x="7247744" y="2819165"/>
            <a:ext cx="37925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52797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2022-04-25T19:15:51Z</dcterms:modified>
</cp:coreProperties>
</file>