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95" r:id="rId2"/>
    <p:sldId id="262" r:id="rId3"/>
    <p:sldId id="297" r:id="rId4"/>
    <p:sldId id="259" r:id="rId5"/>
    <p:sldId id="300" r:id="rId6"/>
    <p:sldId id="298" r:id="rId7"/>
    <p:sldId id="299" r:id="rId8"/>
  </p:sldIdLst>
  <p:sldSz cx="18288000" cy="10287000"/>
  <p:notesSz cx="6858000" cy="9144000"/>
  <p:embeddedFontLst>
    <p:embeddedFont>
      <p:font typeface="Microsoft JhengHei" panose="020B0604030504040204" pitchFamily="34" charset="-120"/>
      <p:regular r:id="rId10"/>
      <p:bold r:id="rId11"/>
    </p:embeddedFont>
    <p:embeddedFont>
      <p:font typeface="Microsoft YaHei" panose="020B0503020204020204" pitchFamily="34" charset="-122"/>
      <p:regular r:id="rId12"/>
      <p:bold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6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7F93D-13AA-4C57-B0B9-CE7FD74B6DED}" type="doc">
      <dgm:prSet loTypeId="urn:microsoft.com/office/officeart/2005/8/layout/target1" loCatId="relationship" qsTypeId="urn:microsoft.com/office/officeart/2005/8/quickstyle/3d2" qsCatId="3D" csTypeId="urn:microsoft.com/office/officeart/2005/8/colors/accent1_2" csCatId="accent1" phldr="1"/>
      <dgm:spPr/>
    </dgm:pt>
    <dgm:pt modelId="{A4FDF630-495E-40A9-ADDA-6BB4B49BF59A}">
      <dgm:prSet phldrT="[Text]"/>
      <dgm:spPr/>
      <dgm:t>
        <a:bodyPr/>
        <a:lstStyle/>
        <a:p>
          <a:r>
            <a:rPr lang="en-US" dirty="0"/>
            <a:t>File2</a:t>
          </a:r>
        </a:p>
      </dgm:t>
    </dgm:pt>
    <dgm:pt modelId="{5AFD6699-7B45-42B8-8BD0-5DB65F55A56B}" type="parTrans" cxnId="{80549738-D873-47AF-BA0B-E589AF8F0C3E}">
      <dgm:prSet/>
      <dgm:spPr/>
      <dgm:t>
        <a:bodyPr/>
        <a:lstStyle/>
        <a:p>
          <a:endParaRPr lang="en-US"/>
        </a:p>
      </dgm:t>
    </dgm:pt>
    <dgm:pt modelId="{FE0DE7F6-FA5C-40D0-B89A-8995E627334F}" type="sibTrans" cxnId="{80549738-D873-47AF-BA0B-E589AF8F0C3E}">
      <dgm:prSet/>
      <dgm:spPr/>
      <dgm:t>
        <a:bodyPr/>
        <a:lstStyle/>
        <a:p>
          <a:endParaRPr lang="en-US"/>
        </a:p>
      </dgm:t>
    </dgm:pt>
    <dgm:pt modelId="{A2FEB9CC-8579-4DF9-95D9-8599894F84E4}">
      <dgm:prSet phldrT="[Text]"/>
      <dgm:spPr/>
      <dgm:t>
        <a:bodyPr/>
        <a:lstStyle/>
        <a:p>
          <a:r>
            <a:rPr lang="en-US" dirty="0"/>
            <a:t>File3</a:t>
          </a:r>
        </a:p>
      </dgm:t>
    </dgm:pt>
    <dgm:pt modelId="{A72ADAB9-696D-40C4-83B8-7B66FFEEA0A7}" type="parTrans" cxnId="{99D054C7-7E36-4031-B195-92987C045CA5}">
      <dgm:prSet/>
      <dgm:spPr/>
      <dgm:t>
        <a:bodyPr/>
        <a:lstStyle/>
        <a:p>
          <a:endParaRPr lang="en-US"/>
        </a:p>
      </dgm:t>
    </dgm:pt>
    <dgm:pt modelId="{1B843CE4-92C1-4416-8B0A-6577DD030E90}" type="sibTrans" cxnId="{99D054C7-7E36-4031-B195-92987C045CA5}">
      <dgm:prSet/>
      <dgm:spPr/>
      <dgm:t>
        <a:bodyPr/>
        <a:lstStyle/>
        <a:p>
          <a:endParaRPr lang="en-US"/>
        </a:p>
      </dgm:t>
    </dgm:pt>
    <dgm:pt modelId="{086D3228-7E33-400F-90A4-B10396BDFDAA}">
      <dgm:prSet phldrT="[Text]"/>
      <dgm:spPr/>
      <dgm:t>
        <a:bodyPr/>
        <a:lstStyle/>
        <a:p>
          <a:r>
            <a:rPr lang="en-US" dirty="0"/>
            <a:t>File1</a:t>
          </a:r>
        </a:p>
      </dgm:t>
    </dgm:pt>
    <dgm:pt modelId="{E944BFC3-E652-4224-A470-89DAF79ED438}" type="parTrans" cxnId="{C366BED8-4AF1-429E-8815-F82E65F31F50}">
      <dgm:prSet/>
      <dgm:spPr/>
      <dgm:t>
        <a:bodyPr/>
        <a:lstStyle/>
        <a:p>
          <a:endParaRPr lang="en-US"/>
        </a:p>
      </dgm:t>
    </dgm:pt>
    <dgm:pt modelId="{00897F8E-752F-4D6F-9DEA-A3CB33EABC97}" type="sibTrans" cxnId="{C366BED8-4AF1-429E-8815-F82E65F31F50}">
      <dgm:prSet/>
      <dgm:spPr/>
      <dgm:t>
        <a:bodyPr/>
        <a:lstStyle/>
        <a:p>
          <a:endParaRPr lang="en-US"/>
        </a:p>
      </dgm:t>
    </dgm:pt>
    <dgm:pt modelId="{2B0B6B9F-E29F-4431-9D69-80593AEAB4E8}">
      <dgm:prSet phldrT="[Text]"/>
      <dgm:spPr/>
      <dgm:t>
        <a:bodyPr/>
        <a:lstStyle/>
        <a:p>
          <a:r>
            <a:rPr lang="en-US" dirty="0"/>
            <a:t>File4</a:t>
          </a:r>
        </a:p>
      </dgm:t>
    </dgm:pt>
    <dgm:pt modelId="{EE3C44EA-B3B9-48C8-A7F4-156756A354EB}" type="parTrans" cxnId="{0256BD62-79F4-4620-9537-5AF6E5BD2031}">
      <dgm:prSet/>
      <dgm:spPr/>
      <dgm:t>
        <a:bodyPr/>
        <a:lstStyle/>
        <a:p>
          <a:endParaRPr lang="en-US"/>
        </a:p>
      </dgm:t>
    </dgm:pt>
    <dgm:pt modelId="{5634FC5A-568E-4575-8EDB-D45483D094D4}" type="sibTrans" cxnId="{0256BD62-79F4-4620-9537-5AF6E5BD2031}">
      <dgm:prSet/>
      <dgm:spPr/>
      <dgm:t>
        <a:bodyPr/>
        <a:lstStyle/>
        <a:p>
          <a:endParaRPr lang="en-US"/>
        </a:p>
      </dgm:t>
    </dgm:pt>
    <dgm:pt modelId="{BADFAB17-B926-48B9-8E19-2D493EFA0BAC}">
      <dgm:prSet phldrT="[Text]"/>
      <dgm:spPr/>
      <dgm:t>
        <a:bodyPr/>
        <a:lstStyle/>
        <a:p>
          <a:r>
            <a:rPr lang="en-US" dirty="0"/>
            <a:t>File5</a:t>
          </a:r>
        </a:p>
      </dgm:t>
    </dgm:pt>
    <dgm:pt modelId="{1E831DFB-84E6-46DB-8BD0-3129BBF9AFA9}" type="parTrans" cxnId="{945E835F-9499-4D7B-9175-09B230BB26F3}">
      <dgm:prSet/>
      <dgm:spPr/>
      <dgm:t>
        <a:bodyPr/>
        <a:lstStyle/>
        <a:p>
          <a:endParaRPr lang="en-US"/>
        </a:p>
      </dgm:t>
    </dgm:pt>
    <dgm:pt modelId="{D2D5971A-F55C-4EE1-AC07-0D4C62381CB5}" type="sibTrans" cxnId="{945E835F-9499-4D7B-9175-09B230BB26F3}">
      <dgm:prSet/>
      <dgm:spPr/>
      <dgm:t>
        <a:bodyPr/>
        <a:lstStyle/>
        <a:p>
          <a:endParaRPr lang="en-US"/>
        </a:p>
      </dgm:t>
    </dgm:pt>
    <dgm:pt modelId="{DA3053B4-60B0-4FA0-A28C-01C5C98C696F}" type="pres">
      <dgm:prSet presAssocID="{3DA7F93D-13AA-4C57-B0B9-CE7FD74B6DED}" presName="composite" presStyleCnt="0">
        <dgm:presLayoutVars>
          <dgm:chMax val="5"/>
          <dgm:dir/>
          <dgm:resizeHandles val="exact"/>
        </dgm:presLayoutVars>
      </dgm:prSet>
      <dgm:spPr/>
    </dgm:pt>
    <dgm:pt modelId="{544924A2-9496-45D6-9E8E-98FED4E4637C}" type="pres">
      <dgm:prSet presAssocID="{A2FEB9CC-8579-4DF9-95D9-8599894F84E4}" presName="circle1" presStyleLbl="lnNode1" presStyleIdx="0" presStyleCnt="5"/>
      <dgm:spPr/>
    </dgm:pt>
    <dgm:pt modelId="{F0EF049F-E92D-49C7-A2FD-3865B2BB3BC2}" type="pres">
      <dgm:prSet presAssocID="{A2FEB9CC-8579-4DF9-95D9-8599894F84E4}" presName="text1" presStyleLbl="revTx" presStyleIdx="0" presStyleCnt="5">
        <dgm:presLayoutVars>
          <dgm:bulletEnabled val="1"/>
        </dgm:presLayoutVars>
      </dgm:prSet>
      <dgm:spPr/>
    </dgm:pt>
    <dgm:pt modelId="{84B59EAA-9344-41D0-9ED5-3976F8EEE360}" type="pres">
      <dgm:prSet presAssocID="{A2FEB9CC-8579-4DF9-95D9-8599894F84E4}" presName="line1" presStyleLbl="callout" presStyleIdx="0" presStyleCnt="10"/>
      <dgm:spPr/>
    </dgm:pt>
    <dgm:pt modelId="{AACD43B7-EE14-4988-9E2B-4FFD4A166496}" type="pres">
      <dgm:prSet presAssocID="{A2FEB9CC-8579-4DF9-95D9-8599894F84E4}" presName="d1" presStyleLbl="callout" presStyleIdx="1" presStyleCnt="10"/>
      <dgm:spPr/>
    </dgm:pt>
    <dgm:pt modelId="{8A07805E-4437-453C-AAD3-939C1A98CA8A}" type="pres">
      <dgm:prSet presAssocID="{086D3228-7E33-400F-90A4-B10396BDFDAA}" presName="circle2" presStyleLbl="lnNode1" presStyleIdx="1" presStyleCnt="5"/>
      <dgm:spPr/>
    </dgm:pt>
    <dgm:pt modelId="{21457834-C3D6-4CF8-8666-75583D073AEF}" type="pres">
      <dgm:prSet presAssocID="{086D3228-7E33-400F-90A4-B10396BDFDAA}" presName="text2" presStyleLbl="revTx" presStyleIdx="1" presStyleCnt="5">
        <dgm:presLayoutVars>
          <dgm:bulletEnabled val="1"/>
        </dgm:presLayoutVars>
      </dgm:prSet>
      <dgm:spPr/>
    </dgm:pt>
    <dgm:pt modelId="{034640AD-BAA5-46CE-873A-7E8031C354CD}" type="pres">
      <dgm:prSet presAssocID="{086D3228-7E33-400F-90A4-B10396BDFDAA}" presName="line2" presStyleLbl="callout" presStyleIdx="2" presStyleCnt="10"/>
      <dgm:spPr/>
    </dgm:pt>
    <dgm:pt modelId="{55D193E6-35E9-48F7-850B-1E2186D04AF9}" type="pres">
      <dgm:prSet presAssocID="{086D3228-7E33-400F-90A4-B10396BDFDAA}" presName="d2" presStyleLbl="callout" presStyleIdx="3" presStyleCnt="10"/>
      <dgm:spPr/>
    </dgm:pt>
    <dgm:pt modelId="{3C1DC8FC-B659-4B85-9D81-599F8A3ACC87}" type="pres">
      <dgm:prSet presAssocID="{2B0B6B9F-E29F-4431-9D69-80593AEAB4E8}" presName="circle3" presStyleLbl="lnNode1" presStyleIdx="2" presStyleCnt="5"/>
      <dgm:spPr/>
    </dgm:pt>
    <dgm:pt modelId="{5A316995-1D9A-4819-B801-32E40B57E005}" type="pres">
      <dgm:prSet presAssocID="{2B0B6B9F-E29F-4431-9D69-80593AEAB4E8}" presName="text3" presStyleLbl="revTx" presStyleIdx="2" presStyleCnt="5">
        <dgm:presLayoutVars>
          <dgm:bulletEnabled val="1"/>
        </dgm:presLayoutVars>
      </dgm:prSet>
      <dgm:spPr/>
    </dgm:pt>
    <dgm:pt modelId="{388F118C-7E34-42E9-A344-BB02A1B6131B}" type="pres">
      <dgm:prSet presAssocID="{2B0B6B9F-E29F-4431-9D69-80593AEAB4E8}" presName="line3" presStyleLbl="callout" presStyleIdx="4" presStyleCnt="10"/>
      <dgm:spPr/>
    </dgm:pt>
    <dgm:pt modelId="{4DEB0234-A9E4-4CFD-8BD9-310F5FA757EE}" type="pres">
      <dgm:prSet presAssocID="{2B0B6B9F-E29F-4431-9D69-80593AEAB4E8}" presName="d3" presStyleLbl="callout" presStyleIdx="5" presStyleCnt="10"/>
      <dgm:spPr/>
    </dgm:pt>
    <dgm:pt modelId="{001CF2DB-B0C1-4823-BA46-2D2F0DD56316}" type="pres">
      <dgm:prSet presAssocID="{A4FDF630-495E-40A9-ADDA-6BB4B49BF59A}" presName="circle4" presStyleLbl="lnNode1" presStyleIdx="3" presStyleCnt="5"/>
      <dgm:spPr/>
    </dgm:pt>
    <dgm:pt modelId="{295972D1-2D2B-4FF0-A4EC-A4A20D3245D6}" type="pres">
      <dgm:prSet presAssocID="{A4FDF630-495E-40A9-ADDA-6BB4B49BF59A}" presName="text4" presStyleLbl="revTx" presStyleIdx="3" presStyleCnt="5">
        <dgm:presLayoutVars>
          <dgm:bulletEnabled val="1"/>
        </dgm:presLayoutVars>
      </dgm:prSet>
      <dgm:spPr/>
    </dgm:pt>
    <dgm:pt modelId="{0538B1AF-D98A-4F4C-BF12-5C36EC7E3006}" type="pres">
      <dgm:prSet presAssocID="{A4FDF630-495E-40A9-ADDA-6BB4B49BF59A}" presName="line4" presStyleLbl="callout" presStyleIdx="6" presStyleCnt="10"/>
      <dgm:spPr/>
    </dgm:pt>
    <dgm:pt modelId="{D630BAA2-3023-4478-9885-F506EED02E9E}" type="pres">
      <dgm:prSet presAssocID="{A4FDF630-495E-40A9-ADDA-6BB4B49BF59A}" presName="d4" presStyleLbl="callout" presStyleIdx="7" presStyleCnt="10"/>
      <dgm:spPr/>
    </dgm:pt>
    <dgm:pt modelId="{28FA0154-7996-4109-A44D-A5581BC5E58E}" type="pres">
      <dgm:prSet presAssocID="{BADFAB17-B926-48B9-8E19-2D493EFA0BAC}" presName="circle5" presStyleLbl="lnNode1" presStyleIdx="4" presStyleCnt="5"/>
      <dgm:spPr/>
    </dgm:pt>
    <dgm:pt modelId="{DFBBD166-03DF-449D-BC3E-3FB394E90744}" type="pres">
      <dgm:prSet presAssocID="{BADFAB17-B926-48B9-8E19-2D493EFA0BAC}" presName="text5" presStyleLbl="revTx" presStyleIdx="4" presStyleCnt="5">
        <dgm:presLayoutVars>
          <dgm:bulletEnabled val="1"/>
        </dgm:presLayoutVars>
      </dgm:prSet>
      <dgm:spPr/>
    </dgm:pt>
    <dgm:pt modelId="{9DEAADF8-7DB3-412C-8A0E-8AB451012083}" type="pres">
      <dgm:prSet presAssocID="{BADFAB17-B926-48B9-8E19-2D493EFA0BAC}" presName="line5" presStyleLbl="callout" presStyleIdx="8" presStyleCnt="10"/>
      <dgm:spPr/>
    </dgm:pt>
    <dgm:pt modelId="{7CE261D7-D3A7-42A7-AEB6-61E7A71C2E08}" type="pres">
      <dgm:prSet presAssocID="{BADFAB17-B926-48B9-8E19-2D493EFA0BAC}" presName="d5" presStyleLbl="callout" presStyleIdx="9" presStyleCnt="10"/>
      <dgm:spPr/>
    </dgm:pt>
  </dgm:ptLst>
  <dgm:cxnLst>
    <dgm:cxn modelId="{32733621-F7CE-42FC-97B4-A69E1405DED1}" type="presOf" srcId="{BADFAB17-B926-48B9-8E19-2D493EFA0BAC}" destId="{DFBBD166-03DF-449D-BC3E-3FB394E90744}" srcOrd="0" destOrd="0" presId="urn:microsoft.com/office/officeart/2005/8/layout/target1"/>
    <dgm:cxn modelId="{673A5C28-758D-46B6-B731-2F717F94CCE4}" type="presOf" srcId="{A2FEB9CC-8579-4DF9-95D9-8599894F84E4}" destId="{F0EF049F-E92D-49C7-A2FD-3865B2BB3BC2}" srcOrd="0" destOrd="0" presId="urn:microsoft.com/office/officeart/2005/8/layout/target1"/>
    <dgm:cxn modelId="{80549738-D873-47AF-BA0B-E589AF8F0C3E}" srcId="{3DA7F93D-13AA-4C57-B0B9-CE7FD74B6DED}" destId="{A4FDF630-495E-40A9-ADDA-6BB4B49BF59A}" srcOrd="3" destOrd="0" parTransId="{5AFD6699-7B45-42B8-8BD0-5DB65F55A56B}" sibTransId="{FE0DE7F6-FA5C-40D0-B89A-8995E627334F}"/>
    <dgm:cxn modelId="{945E835F-9499-4D7B-9175-09B230BB26F3}" srcId="{3DA7F93D-13AA-4C57-B0B9-CE7FD74B6DED}" destId="{BADFAB17-B926-48B9-8E19-2D493EFA0BAC}" srcOrd="4" destOrd="0" parTransId="{1E831DFB-84E6-46DB-8BD0-3129BBF9AFA9}" sibTransId="{D2D5971A-F55C-4EE1-AC07-0D4C62381CB5}"/>
    <dgm:cxn modelId="{0256BD62-79F4-4620-9537-5AF6E5BD2031}" srcId="{3DA7F93D-13AA-4C57-B0B9-CE7FD74B6DED}" destId="{2B0B6B9F-E29F-4431-9D69-80593AEAB4E8}" srcOrd="2" destOrd="0" parTransId="{EE3C44EA-B3B9-48C8-A7F4-156756A354EB}" sibTransId="{5634FC5A-568E-4575-8EDB-D45483D094D4}"/>
    <dgm:cxn modelId="{EC72686E-C075-4A0F-BC5F-6AB24EF39A6F}" type="presOf" srcId="{086D3228-7E33-400F-90A4-B10396BDFDAA}" destId="{21457834-C3D6-4CF8-8666-75583D073AEF}" srcOrd="0" destOrd="0" presId="urn:microsoft.com/office/officeart/2005/8/layout/target1"/>
    <dgm:cxn modelId="{2DCC5974-3AEF-43B1-B073-76AD0D531CD1}" type="presOf" srcId="{2B0B6B9F-E29F-4431-9D69-80593AEAB4E8}" destId="{5A316995-1D9A-4819-B801-32E40B57E005}" srcOrd="0" destOrd="0" presId="urn:microsoft.com/office/officeart/2005/8/layout/target1"/>
    <dgm:cxn modelId="{99D054C7-7E36-4031-B195-92987C045CA5}" srcId="{3DA7F93D-13AA-4C57-B0B9-CE7FD74B6DED}" destId="{A2FEB9CC-8579-4DF9-95D9-8599894F84E4}" srcOrd="0" destOrd="0" parTransId="{A72ADAB9-696D-40C4-83B8-7B66FFEEA0A7}" sibTransId="{1B843CE4-92C1-4416-8B0A-6577DD030E90}"/>
    <dgm:cxn modelId="{98D9A7CB-3F96-41EA-A313-276CC702354C}" type="presOf" srcId="{A4FDF630-495E-40A9-ADDA-6BB4B49BF59A}" destId="{295972D1-2D2B-4FF0-A4EC-A4A20D3245D6}" srcOrd="0" destOrd="0" presId="urn:microsoft.com/office/officeart/2005/8/layout/target1"/>
    <dgm:cxn modelId="{63A979CE-9EB4-44FF-9876-BA0E0A408A6C}" type="presOf" srcId="{3DA7F93D-13AA-4C57-B0B9-CE7FD74B6DED}" destId="{DA3053B4-60B0-4FA0-A28C-01C5C98C696F}" srcOrd="0" destOrd="0" presId="urn:microsoft.com/office/officeart/2005/8/layout/target1"/>
    <dgm:cxn modelId="{C366BED8-4AF1-429E-8815-F82E65F31F50}" srcId="{3DA7F93D-13AA-4C57-B0B9-CE7FD74B6DED}" destId="{086D3228-7E33-400F-90A4-B10396BDFDAA}" srcOrd="1" destOrd="0" parTransId="{E944BFC3-E652-4224-A470-89DAF79ED438}" sibTransId="{00897F8E-752F-4D6F-9DEA-A3CB33EABC97}"/>
    <dgm:cxn modelId="{C5D3F84D-4AE9-496C-846D-87923A16172B}" type="presParOf" srcId="{DA3053B4-60B0-4FA0-A28C-01C5C98C696F}" destId="{544924A2-9496-45D6-9E8E-98FED4E4637C}" srcOrd="0" destOrd="0" presId="urn:microsoft.com/office/officeart/2005/8/layout/target1"/>
    <dgm:cxn modelId="{C439CDA7-C403-41FB-A755-DEB0647E876D}" type="presParOf" srcId="{DA3053B4-60B0-4FA0-A28C-01C5C98C696F}" destId="{F0EF049F-E92D-49C7-A2FD-3865B2BB3BC2}" srcOrd="1" destOrd="0" presId="urn:microsoft.com/office/officeart/2005/8/layout/target1"/>
    <dgm:cxn modelId="{FA86788C-E5EB-448B-8A01-C56D414F57B4}" type="presParOf" srcId="{DA3053B4-60B0-4FA0-A28C-01C5C98C696F}" destId="{84B59EAA-9344-41D0-9ED5-3976F8EEE360}" srcOrd="2" destOrd="0" presId="urn:microsoft.com/office/officeart/2005/8/layout/target1"/>
    <dgm:cxn modelId="{7F1D9325-AE1B-4C18-AAED-E6D66F2FBAE6}" type="presParOf" srcId="{DA3053B4-60B0-4FA0-A28C-01C5C98C696F}" destId="{AACD43B7-EE14-4988-9E2B-4FFD4A166496}" srcOrd="3" destOrd="0" presId="urn:microsoft.com/office/officeart/2005/8/layout/target1"/>
    <dgm:cxn modelId="{BF253F87-817C-48D5-9AEA-613A482A5878}" type="presParOf" srcId="{DA3053B4-60B0-4FA0-A28C-01C5C98C696F}" destId="{8A07805E-4437-453C-AAD3-939C1A98CA8A}" srcOrd="4" destOrd="0" presId="urn:microsoft.com/office/officeart/2005/8/layout/target1"/>
    <dgm:cxn modelId="{4BACC788-3B47-497F-B158-69C61AFD668C}" type="presParOf" srcId="{DA3053B4-60B0-4FA0-A28C-01C5C98C696F}" destId="{21457834-C3D6-4CF8-8666-75583D073AEF}" srcOrd="5" destOrd="0" presId="urn:microsoft.com/office/officeart/2005/8/layout/target1"/>
    <dgm:cxn modelId="{712FCC1C-0994-4AFE-ADEB-A936D1D49ABD}" type="presParOf" srcId="{DA3053B4-60B0-4FA0-A28C-01C5C98C696F}" destId="{034640AD-BAA5-46CE-873A-7E8031C354CD}" srcOrd="6" destOrd="0" presId="urn:microsoft.com/office/officeart/2005/8/layout/target1"/>
    <dgm:cxn modelId="{89D071FA-72EA-46DB-8B08-BCCF8356E0DD}" type="presParOf" srcId="{DA3053B4-60B0-4FA0-A28C-01C5C98C696F}" destId="{55D193E6-35E9-48F7-850B-1E2186D04AF9}" srcOrd="7" destOrd="0" presId="urn:microsoft.com/office/officeart/2005/8/layout/target1"/>
    <dgm:cxn modelId="{E4A6F3E5-B8DD-4B71-B71C-99D22E988C20}" type="presParOf" srcId="{DA3053B4-60B0-4FA0-A28C-01C5C98C696F}" destId="{3C1DC8FC-B659-4B85-9D81-599F8A3ACC87}" srcOrd="8" destOrd="0" presId="urn:microsoft.com/office/officeart/2005/8/layout/target1"/>
    <dgm:cxn modelId="{3E55BC28-93BA-42CF-8628-F1F25E911021}" type="presParOf" srcId="{DA3053B4-60B0-4FA0-A28C-01C5C98C696F}" destId="{5A316995-1D9A-4819-B801-32E40B57E005}" srcOrd="9" destOrd="0" presId="urn:microsoft.com/office/officeart/2005/8/layout/target1"/>
    <dgm:cxn modelId="{0B0FE5D5-8C78-418B-B49C-68CD039BD12B}" type="presParOf" srcId="{DA3053B4-60B0-4FA0-A28C-01C5C98C696F}" destId="{388F118C-7E34-42E9-A344-BB02A1B6131B}" srcOrd="10" destOrd="0" presId="urn:microsoft.com/office/officeart/2005/8/layout/target1"/>
    <dgm:cxn modelId="{C19D3518-6DBD-444F-A181-DAA23F8DFC8D}" type="presParOf" srcId="{DA3053B4-60B0-4FA0-A28C-01C5C98C696F}" destId="{4DEB0234-A9E4-4CFD-8BD9-310F5FA757EE}" srcOrd="11" destOrd="0" presId="urn:microsoft.com/office/officeart/2005/8/layout/target1"/>
    <dgm:cxn modelId="{E147D4D6-5953-4383-8D8A-657D8371B741}" type="presParOf" srcId="{DA3053B4-60B0-4FA0-A28C-01C5C98C696F}" destId="{001CF2DB-B0C1-4823-BA46-2D2F0DD56316}" srcOrd="12" destOrd="0" presId="urn:microsoft.com/office/officeart/2005/8/layout/target1"/>
    <dgm:cxn modelId="{B2B5BD88-DDFA-4C74-BA2A-AA8C074E9968}" type="presParOf" srcId="{DA3053B4-60B0-4FA0-A28C-01C5C98C696F}" destId="{295972D1-2D2B-4FF0-A4EC-A4A20D3245D6}" srcOrd="13" destOrd="0" presId="urn:microsoft.com/office/officeart/2005/8/layout/target1"/>
    <dgm:cxn modelId="{05574435-7337-4987-AB91-1523648C611B}" type="presParOf" srcId="{DA3053B4-60B0-4FA0-A28C-01C5C98C696F}" destId="{0538B1AF-D98A-4F4C-BF12-5C36EC7E3006}" srcOrd="14" destOrd="0" presId="urn:microsoft.com/office/officeart/2005/8/layout/target1"/>
    <dgm:cxn modelId="{09C324EF-A4A2-4B8E-9DE1-070F14A865B0}" type="presParOf" srcId="{DA3053B4-60B0-4FA0-A28C-01C5C98C696F}" destId="{D630BAA2-3023-4478-9885-F506EED02E9E}" srcOrd="15" destOrd="0" presId="urn:microsoft.com/office/officeart/2005/8/layout/target1"/>
    <dgm:cxn modelId="{1A061E44-4A92-4BF6-AF9E-106463466A6A}" type="presParOf" srcId="{DA3053B4-60B0-4FA0-A28C-01C5C98C696F}" destId="{28FA0154-7996-4109-A44D-A5581BC5E58E}" srcOrd="16" destOrd="0" presId="urn:microsoft.com/office/officeart/2005/8/layout/target1"/>
    <dgm:cxn modelId="{314FE289-9BA1-4830-A27D-694490CA855B}" type="presParOf" srcId="{DA3053B4-60B0-4FA0-A28C-01C5C98C696F}" destId="{DFBBD166-03DF-449D-BC3E-3FB394E90744}" srcOrd="17" destOrd="0" presId="urn:microsoft.com/office/officeart/2005/8/layout/target1"/>
    <dgm:cxn modelId="{14AD9CEF-D2D4-42BA-86F2-59A1BF441555}" type="presParOf" srcId="{DA3053B4-60B0-4FA0-A28C-01C5C98C696F}" destId="{9DEAADF8-7DB3-412C-8A0E-8AB451012083}" srcOrd="18" destOrd="0" presId="urn:microsoft.com/office/officeart/2005/8/layout/target1"/>
    <dgm:cxn modelId="{4D880B76-F6A7-4D9E-A1EF-037BCB9CE9BB}" type="presParOf" srcId="{DA3053B4-60B0-4FA0-A28C-01C5C98C696F}" destId="{7CE261D7-D3A7-42A7-AEB6-61E7A71C2E08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4AB14-4CE5-4F6C-925E-A7EBD4B341B5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297B63-7507-4938-AA1C-206D719A7176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11F0607C-A5B1-4063-B551-3B860DDB78A7}" type="parTrans" cxnId="{A3DBD7EC-785C-4E27-83B0-1DDD4B0768F4}">
      <dgm:prSet/>
      <dgm:spPr/>
      <dgm:t>
        <a:bodyPr/>
        <a:lstStyle/>
        <a:p>
          <a:endParaRPr lang="en-US"/>
        </a:p>
      </dgm:t>
    </dgm:pt>
    <dgm:pt modelId="{33AAD3B2-46F5-448D-9EB2-4BF4F70EF684}" type="sibTrans" cxnId="{A3DBD7EC-785C-4E27-83B0-1DDD4B0768F4}">
      <dgm:prSet/>
      <dgm:spPr/>
      <dgm:t>
        <a:bodyPr/>
        <a:lstStyle/>
        <a:p>
          <a:endParaRPr lang="en-US"/>
        </a:p>
      </dgm:t>
    </dgm:pt>
    <dgm:pt modelId="{BFBB5763-A4E1-43EF-BB10-1E4D3EE3DE5A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248550CF-A095-4E0C-962D-BEC3DA1ADECA}" type="parTrans" cxnId="{314A48F6-21D4-410D-9AE7-B9663D04AF06}">
      <dgm:prSet/>
      <dgm:spPr/>
      <dgm:t>
        <a:bodyPr/>
        <a:lstStyle/>
        <a:p>
          <a:endParaRPr lang="en-US"/>
        </a:p>
      </dgm:t>
    </dgm:pt>
    <dgm:pt modelId="{065428D8-E3BD-4B45-8B0B-8D6D076016ED}" type="sibTrans" cxnId="{314A48F6-21D4-410D-9AE7-B9663D04AF06}">
      <dgm:prSet/>
      <dgm:spPr/>
      <dgm:t>
        <a:bodyPr/>
        <a:lstStyle/>
        <a:p>
          <a:endParaRPr lang="en-US"/>
        </a:p>
      </dgm:t>
    </dgm:pt>
    <dgm:pt modelId="{A655AC74-2D56-43EE-BD2F-9FF3B97F83DF}">
      <dgm:prSet phldrT="[Text]"/>
      <dgm:spPr/>
      <dgm:t>
        <a:bodyPr/>
        <a:lstStyle/>
        <a:p>
          <a:r>
            <a:rPr lang="en-US" dirty="0"/>
            <a:t>Contents</a:t>
          </a:r>
        </a:p>
      </dgm:t>
    </dgm:pt>
    <dgm:pt modelId="{42EE494C-E3B0-4263-A7C7-CC660CA26AB0}" type="parTrans" cxnId="{48B84033-9048-4E77-A462-90E1A45288E7}">
      <dgm:prSet/>
      <dgm:spPr/>
      <dgm:t>
        <a:bodyPr/>
        <a:lstStyle/>
        <a:p>
          <a:endParaRPr lang="en-US"/>
        </a:p>
      </dgm:t>
    </dgm:pt>
    <dgm:pt modelId="{6C6795DF-6E52-44EE-A408-7F4F89285707}" type="sibTrans" cxnId="{48B84033-9048-4E77-A462-90E1A45288E7}">
      <dgm:prSet/>
      <dgm:spPr/>
      <dgm:t>
        <a:bodyPr/>
        <a:lstStyle/>
        <a:p>
          <a:endParaRPr lang="en-US"/>
        </a:p>
      </dgm:t>
    </dgm:pt>
    <dgm:pt modelId="{A2DA2685-DFF1-4800-BB46-92BB0E2FBAA2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AC76E8F8-85BC-428A-B420-6FFEFAE448A7}" type="parTrans" cxnId="{94DC3FBB-A494-40A3-854D-EC68E5E7008C}">
      <dgm:prSet/>
      <dgm:spPr/>
      <dgm:t>
        <a:bodyPr/>
        <a:lstStyle/>
        <a:p>
          <a:endParaRPr lang="en-US"/>
        </a:p>
      </dgm:t>
    </dgm:pt>
    <dgm:pt modelId="{590EF0E3-4C1C-469F-B74C-F841A0E40DB8}" type="sibTrans" cxnId="{94DC3FBB-A494-40A3-854D-EC68E5E7008C}">
      <dgm:prSet/>
      <dgm:spPr/>
      <dgm:t>
        <a:bodyPr/>
        <a:lstStyle/>
        <a:p>
          <a:endParaRPr lang="en-US"/>
        </a:p>
      </dgm:t>
    </dgm:pt>
    <dgm:pt modelId="{94D03AF4-CF8E-4CB0-BC80-F2F4FC665340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1A910723-3154-4A2D-84BE-518C15B63A1E}" type="parTrans" cxnId="{FA483E78-7467-46C8-93AE-2DFA480A3AD8}">
      <dgm:prSet/>
      <dgm:spPr/>
      <dgm:t>
        <a:bodyPr/>
        <a:lstStyle/>
        <a:p>
          <a:endParaRPr lang="en-US"/>
        </a:p>
      </dgm:t>
    </dgm:pt>
    <dgm:pt modelId="{57FD468D-A185-461C-BF0B-B5DD2F366033}" type="sibTrans" cxnId="{FA483E78-7467-46C8-93AE-2DFA480A3AD8}">
      <dgm:prSet/>
      <dgm:spPr/>
      <dgm:t>
        <a:bodyPr/>
        <a:lstStyle/>
        <a:p>
          <a:endParaRPr lang="en-US"/>
        </a:p>
      </dgm:t>
    </dgm:pt>
    <dgm:pt modelId="{F055437D-7BF2-48A4-92ED-12CD3FD13D2C}">
      <dgm:prSet phldrT="[Text]"/>
      <dgm:spPr/>
      <dgm:t>
        <a:bodyPr/>
        <a:lstStyle/>
        <a:p>
          <a:r>
            <a:rPr lang="en-US" dirty="0"/>
            <a:t>Contents</a:t>
          </a:r>
        </a:p>
      </dgm:t>
    </dgm:pt>
    <dgm:pt modelId="{D3BB9AF7-A070-477F-8F0B-92951637043C}" type="parTrans" cxnId="{C5A9DCD3-A904-4A59-9D87-13FF815F7271}">
      <dgm:prSet/>
      <dgm:spPr/>
      <dgm:t>
        <a:bodyPr/>
        <a:lstStyle/>
        <a:p>
          <a:endParaRPr lang="en-US"/>
        </a:p>
      </dgm:t>
    </dgm:pt>
    <dgm:pt modelId="{E19D6AC0-F0FE-4AC7-9136-C1817267FB8D}" type="sibTrans" cxnId="{C5A9DCD3-A904-4A59-9D87-13FF815F7271}">
      <dgm:prSet/>
      <dgm:spPr/>
      <dgm:t>
        <a:bodyPr/>
        <a:lstStyle/>
        <a:p>
          <a:endParaRPr lang="en-US"/>
        </a:p>
      </dgm:t>
    </dgm:pt>
    <dgm:pt modelId="{7F4A82B8-3D1C-47FD-AA51-49DA83001798}">
      <dgm:prSet phldrT="[Text]"/>
      <dgm:spPr/>
      <dgm:t>
        <a:bodyPr/>
        <a:lstStyle/>
        <a:p>
          <a:r>
            <a:rPr lang="en-US" dirty="0"/>
            <a:t>Block</a:t>
          </a:r>
        </a:p>
      </dgm:t>
    </dgm:pt>
    <dgm:pt modelId="{303B35F7-76A5-4654-9E1F-EE7A6B41144E}" type="parTrans" cxnId="{1A56E493-9287-4FAC-A2FD-18D44853D4E5}">
      <dgm:prSet/>
      <dgm:spPr/>
      <dgm:t>
        <a:bodyPr/>
        <a:lstStyle/>
        <a:p>
          <a:endParaRPr lang="en-US"/>
        </a:p>
      </dgm:t>
    </dgm:pt>
    <dgm:pt modelId="{9104501F-6B9F-4FE5-BF57-558181E777D0}" type="sibTrans" cxnId="{1A56E493-9287-4FAC-A2FD-18D44853D4E5}">
      <dgm:prSet/>
      <dgm:spPr/>
      <dgm:t>
        <a:bodyPr/>
        <a:lstStyle/>
        <a:p>
          <a:endParaRPr lang="en-US"/>
        </a:p>
      </dgm:t>
    </dgm:pt>
    <dgm:pt modelId="{312CDA19-F67C-4482-B684-10BC564142B2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A0D06715-6F8E-4610-BCB5-DDC9AF5186ED}" type="parTrans" cxnId="{DF20082C-2436-4097-9BC4-68292A2BEE77}">
      <dgm:prSet/>
      <dgm:spPr/>
      <dgm:t>
        <a:bodyPr/>
        <a:lstStyle/>
        <a:p>
          <a:endParaRPr lang="en-US"/>
        </a:p>
      </dgm:t>
    </dgm:pt>
    <dgm:pt modelId="{CD25B399-A63D-4579-8662-6FE1660E8B7A}" type="sibTrans" cxnId="{DF20082C-2436-4097-9BC4-68292A2BEE77}">
      <dgm:prSet/>
      <dgm:spPr/>
      <dgm:t>
        <a:bodyPr/>
        <a:lstStyle/>
        <a:p>
          <a:endParaRPr lang="en-US"/>
        </a:p>
      </dgm:t>
    </dgm:pt>
    <dgm:pt modelId="{0D6533E8-7426-4F3D-8A0F-9FCD6110D095}">
      <dgm:prSet phldrT="[Text]"/>
      <dgm:spPr/>
      <dgm:t>
        <a:bodyPr/>
        <a:lstStyle/>
        <a:p>
          <a:r>
            <a:rPr lang="en-US" dirty="0"/>
            <a:t>Contents</a:t>
          </a:r>
        </a:p>
      </dgm:t>
    </dgm:pt>
    <dgm:pt modelId="{2AA0ED5D-5012-49F3-A512-1ADFE5C5F52B}" type="parTrans" cxnId="{CA5C26FF-D835-4FB0-A408-4A3EE7BB72BF}">
      <dgm:prSet/>
      <dgm:spPr/>
      <dgm:t>
        <a:bodyPr/>
        <a:lstStyle/>
        <a:p>
          <a:endParaRPr lang="en-US"/>
        </a:p>
      </dgm:t>
    </dgm:pt>
    <dgm:pt modelId="{348C6A30-F70C-4FA4-BDFB-43BF7E1EABCE}" type="sibTrans" cxnId="{CA5C26FF-D835-4FB0-A408-4A3EE7BB72BF}">
      <dgm:prSet/>
      <dgm:spPr/>
      <dgm:t>
        <a:bodyPr/>
        <a:lstStyle/>
        <a:p>
          <a:endParaRPr lang="en-US"/>
        </a:p>
      </dgm:t>
    </dgm:pt>
    <dgm:pt modelId="{CD369E75-A6A0-49A4-AA5E-A2DB50E3CA08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EBA44240-B745-4F4C-8737-AE04CD7B9E65}" type="parTrans" cxnId="{05AF9EEC-A92C-4782-B612-B8479A8EC780}">
      <dgm:prSet/>
      <dgm:spPr/>
      <dgm:t>
        <a:bodyPr/>
        <a:lstStyle/>
        <a:p>
          <a:endParaRPr lang="en-US"/>
        </a:p>
      </dgm:t>
    </dgm:pt>
    <dgm:pt modelId="{52FB884A-4A4E-4470-A1A3-6DC7DA38266B}" type="sibTrans" cxnId="{05AF9EEC-A92C-4782-B612-B8479A8EC780}">
      <dgm:prSet/>
      <dgm:spPr/>
      <dgm:t>
        <a:bodyPr/>
        <a:lstStyle/>
        <a:p>
          <a:endParaRPr lang="en-US"/>
        </a:p>
      </dgm:t>
    </dgm:pt>
    <dgm:pt modelId="{369C7F72-414C-48DF-A57E-6C5E3F07C0BB}">
      <dgm:prSet phldrT="[Text]"/>
      <dgm:spPr/>
      <dgm:t>
        <a:bodyPr/>
        <a:lstStyle/>
        <a:p>
          <a:r>
            <a:rPr lang="en-US" dirty="0"/>
            <a:t>Continue</a:t>
          </a:r>
        </a:p>
      </dgm:t>
    </dgm:pt>
    <dgm:pt modelId="{02120B93-E42B-4EFD-9C9A-21ED586E6D17}" type="parTrans" cxnId="{00187BDE-7ED4-4098-84F8-475AD18DE640}">
      <dgm:prSet/>
      <dgm:spPr/>
      <dgm:t>
        <a:bodyPr/>
        <a:lstStyle/>
        <a:p>
          <a:endParaRPr lang="en-US"/>
        </a:p>
      </dgm:t>
    </dgm:pt>
    <dgm:pt modelId="{B4CC4FEB-88D7-4C66-9C7C-7993BA30F0AA}" type="sibTrans" cxnId="{00187BDE-7ED4-4098-84F8-475AD18DE640}">
      <dgm:prSet/>
      <dgm:spPr/>
      <dgm:t>
        <a:bodyPr/>
        <a:lstStyle/>
        <a:p>
          <a:endParaRPr lang="en-US"/>
        </a:p>
      </dgm:t>
    </dgm:pt>
    <dgm:pt modelId="{82F01E65-6A57-4683-A305-CAD07BAABC94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3DA4E172-9CAE-441A-9DB3-B89A05FD76EE}" type="parTrans" cxnId="{F581A08D-E02E-4EF2-9B69-56B7107F2694}">
      <dgm:prSet/>
      <dgm:spPr/>
      <dgm:t>
        <a:bodyPr/>
        <a:lstStyle/>
        <a:p>
          <a:endParaRPr lang="en-US"/>
        </a:p>
      </dgm:t>
    </dgm:pt>
    <dgm:pt modelId="{1C5545E0-9C26-4297-B3DC-F17D5D8ADDF4}" type="sibTrans" cxnId="{F581A08D-E02E-4EF2-9B69-56B7107F2694}">
      <dgm:prSet/>
      <dgm:spPr/>
      <dgm:t>
        <a:bodyPr/>
        <a:lstStyle/>
        <a:p>
          <a:endParaRPr lang="en-US"/>
        </a:p>
      </dgm:t>
    </dgm:pt>
    <dgm:pt modelId="{51445312-0084-498D-9AF0-5DE5035C4DA5}">
      <dgm:prSet phldrT="[Text]"/>
      <dgm:spPr/>
      <dgm:t>
        <a:bodyPr/>
        <a:lstStyle/>
        <a:p>
          <a:r>
            <a:rPr lang="en-US" dirty="0"/>
            <a:t>empty</a:t>
          </a:r>
        </a:p>
      </dgm:t>
    </dgm:pt>
    <dgm:pt modelId="{BFC3FE6E-C0E4-450F-812F-2CF3C79DE45F}" type="parTrans" cxnId="{8337C176-CEFC-4302-A5ED-2C6FCCDF3F50}">
      <dgm:prSet/>
      <dgm:spPr/>
      <dgm:t>
        <a:bodyPr/>
        <a:lstStyle/>
        <a:p>
          <a:endParaRPr lang="en-US"/>
        </a:p>
      </dgm:t>
    </dgm:pt>
    <dgm:pt modelId="{87BDF8A1-A6D5-4913-B3DD-80967CE4884E}" type="sibTrans" cxnId="{8337C176-CEFC-4302-A5ED-2C6FCCDF3F50}">
      <dgm:prSet/>
      <dgm:spPr/>
      <dgm:t>
        <a:bodyPr/>
        <a:lstStyle/>
        <a:p>
          <a:endParaRPr lang="en-US"/>
        </a:p>
      </dgm:t>
    </dgm:pt>
    <dgm:pt modelId="{F9D56F14-4CBC-424C-9AC2-68369E156B39}" type="pres">
      <dgm:prSet presAssocID="{85E4AB14-4CE5-4F6C-925E-A7EBD4B341B5}" presName="theList" presStyleCnt="0">
        <dgm:presLayoutVars>
          <dgm:dir/>
          <dgm:animLvl val="lvl"/>
          <dgm:resizeHandles val="exact"/>
        </dgm:presLayoutVars>
      </dgm:prSet>
      <dgm:spPr/>
    </dgm:pt>
    <dgm:pt modelId="{0001A7E1-3912-478D-BE8A-1CD831BCE6B8}" type="pres">
      <dgm:prSet presAssocID="{6A297B63-7507-4938-AA1C-206D719A7176}" presName="compNode" presStyleCnt="0"/>
      <dgm:spPr/>
    </dgm:pt>
    <dgm:pt modelId="{E26BB425-A48D-4738-8607-DA3BC848DAEC}" type="pres">
      <dgm:prSet presAssocID="{6A297B63-7507-4938-AA1C-206D719A7176}" presName="aNode" presStyleLbl="bgShp" presStyleIdx="0" presStyleCnt="3"/>
      <dgm:spPr/>
    </dgm:pt>
    <dgm:pt modelId="{A43AEDDA-B1DA-47BE-8395-2384397BF68E}" type="pres">
      <dgm:prSet presAssocID="{6A297B63-7507-4938-AA1C-206D719A7176}" presName="textNode" presStyleLbl="bgShp" presStyleIdx="0" presStyleCnt="3"/>
      <dgm:spPr/>
    </dgm:pt>
    <dgm:pt modelId="{3A4A110B-F98F-4BC2-9DF2-085079DFEE17}" type="pres">
      <dgm:prSet presAssocID="{6A297B63-7507-4938-AA1C-206D719A7176}" presName="compChildNode" presStyleCnt="0"/>
      <dgm:spPr/>
    </dgm:pt>
    <dgm:pt modelId="{65F03620-473B-4754-A6E8-C94D1067D26F}" type="pres">
      <dgm:prSet presAssocID="{6A297B63-7507-4938-AA1C-206D719A7176}" presName="theInnerList" presStyleCnt="0"/>
      <dgm:spPr/>
    </dgm:pt>
    <dgm:pt modelId="{8410DEE8-3A61-4D82-8250-66D4F3BE34A9}" type="pres">
      <dgm:prSet presAssocID="{BFBB5763-A4E1-43EF-BB10-1E4D3EE3DE5A}" presName="childNode" presStyleLbl="node1" presStyleIdx="0" presStyleCnt="10">
        <dgm:presLayoutVars>
          <dgm:bulletEnabled val="1"/>
        </dgm:presLayoutVars>
      </dgm:prSet>
      <dgm:spPr/>
    </dgm:pt>
    <dgm:pt modelId="{086788B7-1A6F-4608-AA5D-0FBDB9D5F510}" type="pres">
      <dgm:prSet presAssocID="{BFBB5763-A4E1-43EF-BB10-1E4D3EE3DE5A}" presName="aSpace2" presStyleCnt="0"/>
      <dgm:spPr/>
    </dgm:pt>
    <dgm:pt modelId="{6405E435-E283-43DF-9714-4B2B45D15E9A}" type="pres">
      <dgm:prSet presAssocID="{A655AC74-2D56-43EE-BD2F-9FF3B97F83DF}" presName="childNode" presStyleLbl="node1" presStyleIdx="1" presStyleCnt="10" custScaleY="324093">
        <dgm:presLayoutVars>
          <dgm:bulletEnabled val="1"/>
        </dgm:presLayoutVars>
      </dgm:prSet>
      <dgm:spPr/>
    </dgm:pt>
    <dgm:pt modelId="{DA6D5358-3910-4FC9-A128-156FE75EB8DD}" type="pres">
      <dgm:prSet presAssocID="{A655AC74-2D56-43EE-BD2F-9FF3B97F83DF}" presName="aSpace2" presStyleCnt="0"/>
      <dgm:spPr/>
    </dgm:pt>
    <dgm:pt modelId="{623C46C1-8E21-4F71-89FA-726861BF3B93}" type="pres">
      <dgm:prSet presAssocID="{CD369E75-A6A0-49A4-AA5E-A2DB50E3CA08}" presName="childNode" presStyleLbl="node1" presStyleIdx="2" presStyleCnt="10">
        <dgm:presLayoutVars>
          <dgm:bulletEnabled val="1"/>
        </dgm:presLayoutVars>
      </dgm:prSet>
      <dgm:spPr/>
    </dgm:pt>
    <dgm:pt modelId="{F94FF1B8-48DB-42D0-9F90-89E39681E187}" type="pres">
      <dgm:prSet presAssocID="{6A297B63-7507-4938-AA1C-206D719A7176}" presName="aSpace" presStyleCnt="0"/>
      <dgm:spPr/>
    </dgm:pt>
    <dgm:pt modelId="{618FD5AE-9F4E-4B2C-9230-A964574FEAB2}" type="pres">
      <dgm:prSet presAssocID="{A2DA2685-DFF1-4800-BB46-92BB0E2FBAA2}" presName="compNode" presStyleCnt="0"/>
      <dgm:spPr/>
    </dgm:pt>
    <dgm:pt modelId="{34721D98-920C-4D0A-9859-185111015E6E}" type="pres">
      <dgm:prSet presAssocID="{A2DA2685-DFF1-4800-BB46-92BB0E2FBAA2}" presName="aNode" presStyleLbl="bgShp" presStyleIdx="1" presStyleCnt="3"/>
      <dgm:spPr/>
    </dgm:pt>
    <dgm:pt modelId="{E8CBAA3F-E6C8-42A8-A8C2-FD58F78D4E01}" type="pres">
      <dgm:prSet presAssocID="{A2DA2685-DFF1-4800-BB46-92BB0E2FBAA2}" presName="textNode" presStyleLbl="bgShp" presStyleIdx="1" presStyleCnt="3"/>
      <dgm:spPr/>
    </dgm:pt>
    <dgm:pt modelId="{AF92A7AD-31D7-4EE3-8528-4E4AB8BE8282}" type="pres">
      <dgm:prSet presAssocID="{A2DA2685-DFF1-4800-BB46-92BB0E2FBAA2}" presName="compChildNode" presStyleCnt="0"/>
      <dgm:spPr/>
    </dgm:pt>
    <dgm:pt modelId="{7D193A8E-5913-4FE3-BEFB-6EC945C09C7F}" type="pres">
      <dgm:prSet presAssocID="{A2DA2685-DFF1-4800-BB46-92BB0E2FBAA2}" presName="theInnerList" presStyleCnt="0"/>
      <dgm:spPr/>
    </dgm:pt>
    <dgm:pt modelId="{44C9BFD7-917E-49A1-8743-1149ECA0D38F}" type="pres">
      <dgm:prSet presAssocID="{94D03AF4-CF8E-4CB0-BC80-F2F4FC665340}" presName="childNode" presStyleLbl="node1" presStyleIdx="3" presStyleCnt="10">
        <dgm:presLayoutVars>
          <dgm:bulletEnabled val="1"/>
        </dgm:presLayoutVars>
      </dgm:prSet>
      <dgm:spPr/>
    </dgm:pt>
    <dgm:pt modelId="{C7140A98-F08B-490C-95B4-D39201C9D355}" type="pres">
      <dgm:prSet presAssocID="{94D03AF4-CF8E-4CB0-BC80-F2F4FC665340}" presName="aSpace2" presStyleCnt="0"/>
      <dgm:spPr/>
    </dgm:pt>
    <dgm:pt modelId="{EB3310D2-AC57-43C6-9FBC-A14ADD5A0A43}" type="pres">
      <dgm:prSet presAssocID="{F055437D-7BF2-48A4-92ED-12CD3FD13D2C}" presName="childNode" presStyleLbl="node1" presStyleIdx="4" presStyleCnt="10" custScaleY="594088">
        <dgm:presLayoutVars>
          <dgm:bulletEnabled val="1"/>
        </dgm:presLayoutVars>
      </dgm:prSet>
      <dgm:spPr/>
    </dgm:pt>
    <dgm:pt modelId="{6CDBDDCF-08B6-423B-A2EA-0A4A1E617638}" type="pres">
      <dgm:prSet presAssocID="{F055437D-7BF2-48A4-92ED-12CD3FD13D2C}" presName="aSpace2" presStyleCnt="0"/>
      <dgm:spPr/>
    </dgm:pt>
    <dgm:pt modelId="{5B38C5B3-9E5A-4332-9FD6-89DDBCD54E66}" type="pres">
      <dgm:prSet presAssocID="{369C7F72-414C-48DF-A57E-6C5E3F07C0BB}" presName="childNode" presStyleLbl="node1" presStyleIdx="5" presStyleCnt="10">
        <dgm:presLayoutVars>
          <dgm:bulletEnabled val="1"/>
        </dgm:presLayoutVars>
      </dgm:prSet>
      <dgm:spPr/>
    </dgm:pt>
    <dgm:pt modelId="{68B6833A-6782-468B-882D-717F9744FFE2}" type="pres">
      <dgm:prSet presAssocID="{369C7F72-414C-48DF-A57E-6C5E3F07C0BB}" presName="aSpace2" presStyleCnt="0"/>
      <dgm:spPr/>
    </dgm:pt>
    <dgm:pt modelId="{FF00E51B-9260-4C60-B9DF-1AE4DA888C28}" type="pres">
      <dgm:prSet presAssocID="{51445312-0084-498D-9AF0-5DE5035C4DA5}" presName="childNode" presStyleLbl="node1" presStyleIdx="6" presStyleCnt="10">
        <dgm:presLayoutVars>
          <dgm:bulletEnabled val="1"/>
        </dgm:presLayoutVars>
      </dgm:prSet>
      <dgm:spPr/>
    </dgm:pt>
    <dgm:pt modelId="{E909F8F2-53EA-4618-AC32-D76B4A83435F}" type="pres">
      <dgm:prSet presAssocID="{A2DA2685-DFF1-4800-BB46-92BB0E2FBAA2}" presName="aSpace" presStyleCnt="0"/>
      <dgm:spPr/>
    </dgm:pt>
    <dgm:pt modelId="{4DB2DB68-F3FF-44A5-B1E8-DF511BE4FE5D}" type="pres">
      <dgm:prSet presAssocID="{7F4A82B8-3D1C-47FD-AA51-49DA83001798}" presName="compNode" presStyleCnt="0"/>
      <dgm:spPr/>
    </dgm:pt>
    <dgm:pt modelId="{B7E67614-7580-4290-8E7E-8792A6EF20E6}" type="pres">
      <dgm:prSet presAssocID="{7F4A82B8-3D1C-47FD-AA51-49DA83001798}" presName="aNode" presStyleLbl="bgShp" presStyleIdx="2" presStyleCnt="3"/>
      <dgm:spPr/>
    </dgm:pt>
    <dgm:pt modelId="{B7EB8F48-3C82-44C2-8DBA-CAEE8B24232F}" type="pres">
      <dgm:prSet presAssocID="{7F4A82B8-3D1C-47FD-AA51-49DA83001798}" presName="textNode" presStyleLbl="bgShp" presStyleIdx="2" presStyleCnt="3"/>
      <dgm:spPr/>
    </dgm:pt>
    <dgm:pt modelId="{B6A1BECC-2370-446F-8216-D3EE4FC87B7A}" type="pres">
      <dgm:prSet presAssocID="{7F4A82B8-3D1C-47FD-AA51-49DA83001798}" presName="compChildNode" presStyleCnt="0"/>
      <dgm:spPr/>
    </dgm:pt>
    <dgm:pt modelId="{F6DF7898-C6B5-4854-94D1-0EC75CEA27E0}" type="pres">
      <dgm:prSet presAssocID="{7F4A82B8-3D1C-47FD-AA51-49DA83001798}" presName="theInnerList" presStyleCnt="0"/>
      <dgm:spPr/>
    </dgm:pt>
    <dgm:pt modelId="{FD35A606-943B-4853-BE55-4F63791BD577}" type="pres">
      <dgm:prSet presAssocID="{312CDA19-F67C-4482-B684-10BC564142B2}" presName="childNode" presStyleLbl="node1" presStyleIdx="7" presStyleCnt="10">
        <dgm:presLayoutVars>
          <dgm:bulletEnabled val="1"/>
        </dgm:presLayoutVars>
      </dgm:prSet>
      <dgm:spPr/>
    </dgm:pt>
    <dgm:pt modelId="{335CA2C1-77A3-4877-825D-BB514E2FF597}" type="pres">
      <dgm:prSet presAssocID="{312CDA19-F67C-4482-B684-10BC564142B2}" presName="aSpace2" presStyleCnt="0"/>
      <dgm:spPr/>
    </dgm:pt>
    <dgm:pt modelId="{8AE2AC72-A09E-41F6-BE09-081FB64DA749}" type="pres">
      <dgm:prSet presAssocID="{0D6533E8-7426-4F3D-8A0F-9FCD6110D095}" presName="childNode" presStyleLbl="node1" presStyleIdx="8" presStyleCnt="10" custScaleY="144266">
        <dgm:presLayoutVars>
          <dgm:bulletEnabled val="1"/>
        </dgm:presLayoutVars>
      </dgm:prSet>
      <dgm:spPr/>
    </dgm:pt>
    <dgm:pt modelId="{B2C95508-0C32-4E94-805B-C833519FDED0}" type="pres">
      <dgm:prSet presAssocID="{0D6533E8-7426-4F3D-8A0F-9FCD6110D095}" presName="aSpace2" presStyleCnt="0"/>
      <dgm:spPr/>
    </dgm:pt>
    <dgm:pt modelId="{52497D54-8608-494A-8F23-54C2841AC50B}" type="pres">
      <dgm:prSet presAssocID="{82F01E65-6A57-4683-A305-CAD07BAABC94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83776102-2D91-45D3-A30E-52F9C44FD6DE}" type="presOf" srcId="{6A297B63-7507-4938-AA1C-206D719A7176}" destId="{E26BB425-A48D-4738-8607-DA3BC848DAEC}" srcOrd="0" destOrd="0" presId="urn:microsoft.com/office/officeart/2005/8/layout/lProcess2"/>
    <dgm:cxn modelId="{40B9090A-30A9-40FB-BD70-B893CC8C7394}" type="presOf" srcId="{F055437D-7BF2-48A4-92ED-12CD3FD13D2C}" destId="{EB3310D2-AC57-43C6-9FBC-A14ADD5A0A43}" srcOrd="0" destOrd="0" presId="urn:microsoft.com/office/officeart/2005/8/layout/lProcess2"/>
    <dgm:cxn modelId="{46A8B517-CD89-4244-83E7-53860AAEC7E8}" type="presOf" srcId="{94D03AF4-CF8E-4CB0-BC80-F2F4FC665340}" destId="{44C9BFD7-917E-49A1-8743-1149ECA0D38F}" srcOrd="0" destOrd="0" presId="urn:microsoft.com/office/officeart/2005/8/layout/lProcess2"/>
    <dgm:cxn modelId="{85077218-453B-4702-90CE-9A6E9BE3E0D9}" type="presOf" srcId="{82F01E65-6A57-4683-A305-CAD07BAABC94}" destId="{52497D54-8608-494A-8F23-54C2841AC50B}" srcOrd="0" destOrd="0" presId="urn:microsoft.com/office/officeart/2005/8/layout/lProcess2"/>
    <dgm:cxn modelId="{FF88591F-76D8-4085-A226-D10AF5CC828F}" type="presOf" srcId="{6A297B63-7507-4938-AA1C-206D719A7176}" destId="{A43AEDDA-B1DA-47BE-8395-2384397BF68E}" srcOrd="1" destOrd="0" presId="urn:microsoft.com/office/officeart/2005/8/layout/lProcess2"/>
    <dgm:cxn modelId="{B8952726-537B-4F5B-9DAB-633B7046B831}" type="presOf" srcId="{A2DA2685-DFF1-4800-BB46-92BB0E2FBAA2}" destId="{E8CBAA3F-E6C8-42A8-A8C2-FD58F78D4E01}" srcOrd="1" destOrd="0" presId="urn:microsoft.com/office/officeart/2005/8/layout/lProcess2"/>
    <dgm:cxn modelId="{DF20082C-2436-4097-9BC4-68292A2BEE77}" srcId="{7F4A82B8-3D1C-47FD-AA51-49DA83001798}" destId="{312CDA19-F67C-4482-B684-10BC564142B2}" srcOrd="0" destOrd="0" parTransId="{A0D06715-6F8E-4610-BCB5-DDC9AF5186ED}" sibTransId="{CD25B399-A63D-4579-8662-6FE1660E8B7A}"/>
    <dgm:cxn modelId="{48B84033-9048-4E77-A462-90E1A45288E7}" srcId="{6A297B63-7507-4938-AA1C-206D719A7176}" destId="{A655AC74-2D56-43EE-BD2F-9FF3B97F83DF}" srcOrd="1" destOrd="0" parTransId="{42EE494C-E3B0-4263-A7C7-CC660CA26AB0}" sibTransId="{6C6795DF-6E52-44EE-A408-7F4F89285707}"/>
    <dgm:cxn modelId="{5D693366-4168-4BE3-81AF-B66EE5070CB3}" type="presOf" srcId="{0D6533E8-7426-4F3D-8A0F-9FCD6110D095}" destId="{8AE2AC72-A09E-41F6-BE09-081FB64DA749}" srcOrd="0" destOrd="0" presId="urn:microsoft.com/office/officeart/2005/8/layout/lProcess2"/>
    <dgm:cxn modelId="{11CCF469-D52B-40FE-95EF-382CEB29D4EE}" type="presOf" srcId="{BFBB5763-A4E1-43EF-BB10-1E4D3EE3DE5A}" destId="{8410DEE8-3A61-4D82-8250-66D4F3BE34A9}" srcOrd="0" destOrd="0" presId="urn:microsoft.com/office/officeart/2005/8/layout/lProcess2"/>
    <dgm:cxn modelId="{70EC856A-73C1-4E7E-AB19-117E63B0CF78}" type="presOf" srcId="{CD369E75-A6A0-49A4-AA5E-A2DB50E3CA08}" destId="{623C46C1-8E21-4F71-89FA-726861BF3B93}" srcOrd="0" destOrd="0" presId="urn:microsoft.com/office/officeart/2005/8/layout/lProcess2"/>
    <dgm:cxn modelId="{162A1355-2135-4852-86B3-5500D2DFB7F1}" type="presOf" srcId="{A655AC74-2D56-43EE-BD2F-9FF3B97F83DF}" destId="{6405E435-E283-43DF-9714-4B2B45D15E9A}" srcOrd="0" destOrd="0" presId="urn:microsoft.com/office/officeart/2005/8/layout/lProcess2"/>
    <dgm:cxn modelId="{8337C176-CEFC-4302-A5ED-2C6FCCDF3F50}" srcId="{A2DA2685-DFF1-4800-BB46-92BB0E2FBAA2}" destId="{51445312-0084-498D-9AF0-5DE5035C4DA5}" srcOrd="3" destOrd="0" parTransId="{BFC3FE6E-C0E4-450F-812F-2CF3C79DE45F}" sibTransId="{87BDF8A1-A6D5-4913-B3DD-80967CE4884E}"/>
    <dgm:cxn modelId="{FA483E78-7467-46C8-93AE-2DFA480A3AD8}" srcId="{A2DA2685-DFF1-4800-BB46-92BB0E2FBAA2}" destId="{94D03AF4-CF8E-4CB0-BC80-F2F4FC665340}" srcOrd="0" destOrd="0" parTransId="{1A910723-3154-4A2D-84BE-518C15B63A1E}" sibTransId="{57FD468D-A185-461C-BF0B-B5DD2F366033}"/>
    <dgm:cxn modelId="{A538A88B-69FF-4FEB-A55B-6CEF2C7E8F8B}" type="presOf" srcId="{85E4AB14-4CE5-4F6C-925E-A7EBD4B341B5}" destId="{F9D56F14-4CBC-424C-9AC2-68369E156B39}" srcOrd="0" destOrd="0" presId="urn:microsoft.com/office/officeart/2005/8/layout/lProcess2"/>
    <dgm:cxn modelId="{DFA0728C-0B76-40E9-8435-5DAA6BD9D8A1}" type="presOf" srcId="{A2DA2685-DFF1-4800-BB46-92BB0E2FBAA2}" destId="{34721D98-920C-4D0A-9859-185111015E6E}" srcOrd="0" destOrd="0" presId="urn:microsoft.com/office/officeart/2005/8/layout/lProcess2"/>
    <dgm:cxn modelId="{F581A08D-E02E-4EF2-9B69-56B7107F2694}" srcId="{7F4A82B8-3D1C-47FD-AA51-49DA83001798}" destId="{82F01E65-6A57-4683-A305-CAD07BAABC94}" srcOrd="2" destOrd="0" parTransId="{3DA4E172-9CAE-441A-9DB3-B89A05FD76EE}" sibTransId="{1C5545E0-9C26-4297-B3DC-F17D5D8ADDF4}"/>
    <dgm:cxn modelId="{FA779B8E-0B95-43D9-BED7-5400BE8421A9}" type="presOf" srcId="{51445312-0084-498D-9AF0-5DE5035C4DA5}" destId="{FF00E51B-9260-4C60-B9DF-1AE4DA888C28}" srcOrd="0" destOrd="0" presId="urn:microsoft.com/office/officeart/2005/8/layout/lProcess2"/>
    <dgm:cxn modelId="{1A56E493-9287-4FAC-A2FD-18D44853D4E5}" srcId="{85E4AB14-4CE5-4F6C-925E-A7EBD4B341B5}" destId="{7F4A82B8-3D1C-47FD-AA51-49DA83001798}" srcOrd="2" destOrd="0" parTransId="{303B35F7-76A5-4654-9E1F-EE7A6B41144E}" sibTransId="{9104501F-6B9F-4FE5-BF57-558181E777D0}"/>
    <dgm:cxn modelId="{104478B4-A995-418D-AD31-BD2E47E8BCB9}" type="presOf" srcId="{312CDA19-F67C-4482-B684-10BC564142B2}" destId="{FD35A606-943B-4853-BE55-4F63791BD577}" srcOrd="0" destOrd="0" presId="urn:microsoft.com/office/officeart/2005/8/layout/lProcess2"/>
    <dgm:cxn modelId="{94DC3FBB-A494-40A3-854D-EC68E5E7008C}" srcId="{85E4AB14-4CE5-4F6C-925E-A7EBD4B341B5}" destId="{A2DA2685-DFF1-4800-BB46-92BB0E2FBAA2}" srcOrd="1" destOrd="0" parTransId="{AC76E8F8-85BC-428A-B420-6FFEFAE448A7}" sibTransId="{590EF0E3-4C1C-469F-B74C-F841A0E40DB8}"/>
    <dgm:cxn modelId="{1767C5CE-7EBD-4D4B-A2FF-AB6239714779}" type="presOf" srcId="{369C7F72-414C-48DF-A57E-6C5E3F07C0BB}" destId="{5B38C5B3-9E5A-4332-9FD6-89DDBCD54E66}" srcOrd="0" destOrd="0" presId="urn:microsoft.com/office/officeart/2005/8/layout/lProcess2"/>
    <dgm:cxn modelId="{D895FFD0-E891-4377-A10E-97CDC839AA2A}" type="presOf" srcId="{7F4A82B8-3D1C-47FD-AA51-49DA83001798}" destId="{B7E67614-7580-4290-8E7E-8792A6EF20E6}" srcOrd="0" destOrd="0" presId="urn:microsoft.com/office/officeart/2005/8/layout/lProcess2"/>
    <dgm:cxn modelId="{C5A9DCD3-A904-4A59-9D87-13FF815F7271}" srcId="{A2DA2685-DFF1-4800-BB46-92BB0E2FBAA2}" destId="{F055437D-7BF2-48A4-92ED-12CD3FD13D2C}" srcOrd="1" destOrd="0" parTransId="{D3BB9AF7-A070-477F-8F0B-92951637043C}" sibTransId="{E19D6AC0-F0FE-4AC7-9136-C1817267FB8D}"/>
    <dgm:cxn modelId="{00187BDE-7ED4-4098-84F8-475AD18DE640}" srcId="{A2DA2685-DFF1-4800-BB46-92BB0E2FBAA2}" destId="{369C7F72-414C-48DF-A57E-6C5E3F07C0BB}" srcOrd="2" destOrd="0" parTransId="{02120B93-E42B-4EFD-9C9A-21ED586E6D17}" sibTransId="{B4CC4FEB-88D7-4C66-9C7C-7993BA30F0AA}"/>
    <dgm:cxn modelId="{05AF9EEC-A92C-4782-B612-B8479A8EC780}" srcId="{6A297B63-7507-4938-AA1C-206D719A7176}" destId="{CD369E75-A6A0-49A4-AA5E-A2DB50E3CA08}" srcOrd="2" destOrd="0" parTransId="{EBA44240-B745-4F4C-8737-AE04CD7B9E65}" sibTransId="{52FB884A-4A4E-4470-A1A3-6DC7DA38266B}"/>
    <dgm:cxn modelId="{A3DBD7EC-785C-4E27-83B0-1DDD4B0768F4}" srcId="{85E4AB14-4CE5-4F6C-925E-A7EBD4B341B5}" destId="{6A297B63-7507-4938-AA1C-206D719A7176}" srcOrd="0" destOrd="0" parTransId="{11F0607C-A5B1-4063-B551-3B860DDB78A7}" sibTransId="{33AAD3B2-46F5-448D-9EB2-4BF4F70EF684}"/>
    <dgm:cxn modelId="{E79C02F2-40CA-4FEC-AC39-90D3C568F6FF}" type="presOf" srcId="{7F4A82B8-3D1C-47FD-AA51-49DA83001798}" destId="{B7EB8F48-3C82-44C2-8DBA-CAEE8B24232F}" srcOrd="1" destOrd="0" presId="urn:microsoft.com/office/officeart/2005/8/layout/lProcess2"/>
    <dgm:cxn modelId="{314A48F6-21D4-410D-9AE7-B9663D04AF06}" srcId="{6A297B63-7507-4938-AA1C-206D719A7176}" destId="{BFBB5763-A4E1-43EF-BB10-1E4D3EE3DE5A}" srcOrd="0" destOrd="0" parTransId="{248550CF-A095-4E0C-962D-BEC3DA1ADECA}" sibTransId="{065428D8-E3BD-4B45-8B0B-8D6D076016ED}"/>
    <dgm:cxn modelId="{CA5C26FF-D835-4FB0-A408-4A3EE7BB72BF}" srcId="{7F4A82B8-3D1C-47FD-AA51-49DA83001798}" destId="{0D6533E8-7426-4F3D-8A0F-9FCD6110D095}" srcOrd="1" destOrd="0" parTransId="{2AA0ED5D-5012-49F3-A512-1ADFE5C5F52B}" sibTransId="{348C6A30-F70C-4FA4-BDFB-43BF7E1EABCE}"/>
    <dgm:cxn modelId="{586AB800-C616-4498-B25D-2867C813D8F5}" type="presParOf" srcId="{F9D56F14-4CBC-424C-9AC2-68369E156B39}" destId="{0001A7E1-3912-478D-BE8A-1CD831BCE6B8}" srcOrd="0" destOrd="0" presId="urn:microsoft.com/office/officeart/2005/8/layout/lProcess2"/>
    <dgm:cxn modelId="{C13E4B90-BD53-4B31-87DF-933DB803AFB4}" type="presParOf" srcId="{0001A7E1-3912-478D-BE8A-1CD831BCE6B8}" destId="{E26BB425-A48D-4738-8607-DA3BC848DAEC}" srcOrd="0" destOrd="0" presId="urn:microsoft.com/office/officeart/2005/8/layout/lProcess2"/>
    <dgm:cxn modelId="{E1129B19-0851-49AB-9CAB-4B1241DC03DA}" type="presParOf" srcId="{0001A7E1-3912-478D-BE8A-1CD831BCE6B8}" destId="{A43AEDDA-B1DA-47BE-8395-2384397BF68E}" srcOrd="1" destOrd="0" presId="urn:microsoft.com/office/officeart/2005/8/layout/lProcess2"/>
    <dgm:cxn modelId="{9050A1AA-ABBA-4787-A2F4-A44F6EF4085D}" type="presParOf" srcId="{0001A7E1-3912-478D-BE8A-1CD831BCE6B8}" destId="{3A4A110B-F98F-4BC2-9DF2-085079DFEE17}" srcOrd="2" destOrd="0" presId="urn:microsoft.com/office/officeart/2005/8/layout/lProcess2"/>
    <dgm:cxn modelId="{19F60834-C09D-4F93-9F9D-9B5738DB3087}" type="presParOf" srcId="{3A4A110B-F98F-4BC2-9DF2-085079DFEE17}" destId="{65F03620-473B-4754-A6E8-C94D1067D26F}" srcOrd="0" destOrd="0" presId="urn:microsoft.com/office/officeart/2005/8/layout/lProcess2"/>
    <dgm:cxn modelId="{2D3DA3BC-79B2-4376-816B-C7EF9BCFBA1A}" type="presParOf" srcId="{65F03620-473B-4754-A6E8-C94D1067D26F}" destId="{8410DEE8-3A61-4D82-8250-66D4F3BE34A9}" srcOrd="0" destOrd="0" presId="urn:microsoft.com/office/officeart/2005/8/layout/lProcess2"/>
    <dgm:cxn modelId="{C4467576-A3F3-4967-B1E2-F70E9F74012A}" type="presParOf" srcId="{65F03620-473B-4754-A6E8-C94D1067D26F}" destId="{086788B7-1A6F-4608-AA5D-0FBDB9D5F510}" srcOrd="1" destOrd="0" presId="urn:microsoft.com/office/officeart/2005/8/layout/lProcess2"/>
    <dgm:cxn modelId="{EB266196-2145-403B-976D-A18D6210340E}" type="presParOf" srcId="{65F03620-473B-4754-A6E8-C94D1067D26F}" destId="{6405E435-E283-43DF-9714-4B2B45D15E9A}" srcOrd="2" destOrd="0" presId="urn:microsoft.com/office/officeart/2005/8/layout/lProcess2"/>
    <dgm:cxn modelId="{76D8197F-5696-420A-B843-4937936EF819}" type="presParOf" srcId="{65F03620-473B-4754-A6E8-C94D1067D26F}" destId="{DA6D5358-3910-4FC9-A128-156FE75EB8DD}" srcOrd="3" destOrd="0" presId="urn:microsoft.com/office/officeart/2005/8/layout/lProcess2"/>
    <dgm:cxn modelId="{A5BE6045-2024-4042-B454-7ADAF3BE0CF9}" type="presParOf" srcId="{65F03620-473B-4754-A6E8-C94D1067D26F}" destId="{623C46C1-8E21-4F71-89FA-726861BF3B93}" srcOrd="4" destOrd="0" presId="urn:microsoft.com/office/officeart/2005/8/layout/lProcess2"/>
    <dgm:cxn modelId="{5023ED89-92E2-4170-BBF5-9E0B4D70B37B}" type="presParOf" srcId="{F9D56F14-4CBC-424C-9AC2-68369E156B39}" destId="{F94FF1B8-48DB-42D0-9F90-89E39681E187}" srcOrd="1" destOrd="0" presId="urn:microsoft.com/office/officeart/2005/8/layout/lProcess2"/>
    <dgm:cxn modelId="{80005CAF-68D5-48AE-A05E-23EB3C009F62}" type="presParOf" srcId="{F9D56F14-4CBC-424C-9AC2-68369E156B39}" destId="{618FD5AE-9F4E-4B2C-9230-A964574FEAB2}" srcOrd="2" destOrd="0" presId="urn:microsoft.com/office/officeart/2005/8/layout/lProcess2"/>
    <dgm:cxn modelId="{ED595D67-FBFC-43A0-B7B5-954A2A1658F5}" type="presParOf" srcId="{618FD5AE-9F4E-4B2C-9230-A964574FEAB2}" destId="{34721D98-920C-4D0A-9859-185111015E6E}" srcOrd="0" destOrd="0" presId="urn:microsoft.com/office/officeart/2005/8/layout/lProcess2"/>
    <dgm:cxn modelId="{25F6D237-FD98-43D7-B0CA-88FFC548DFA1}" type="presParOf" srcId="{618FD5AE-9F4E-4B2C-9230-A964574FEAB2}" destId="{E8CBAA3F-E6C8-42A8-A8C2-FD58F78D4E01}" srcOrd="1" destOrd="0" presId="urn:microsoft.com/office/officeart/2005/8/layout/lProcess2"/>
    <dgm:cxn modelId="{A5EEC986-BAA7-432C-AD44-E15B25874A99}" type="presParOf" srcId="{618FD5AE-9F4E-4B2C-9230-A964574FEAB2}" destId="{AF92A7AD-31D7-4EE3-8528-4E4AB8BE8282}" srcOrd="2" destOrd="0" presId="urn:microsoft.com/office/officeart/2005/8/layout/lProcess2"/>
    <dgm:cxn modelId="{BF6F4649-D35C-4BA7-9803-1D41A84487D2}" type="presParOf" srcId="{AF92A7AD-31D7-4EE3-8528-4E4AB8BE8282}" destId="{7D193A8E-5913-4FE3-BEFB-6EC945C09C7F}" srcOrd="0" destOrd="0" presId="urn:microsoft.com/office/officeart/2005/8/layout/lProcess2"/>
    <dgm:cxn modelId="{939847F1-2642-489D-95FC-CC4D63BA8328}" type="presParOf" srcId="{7D193A8E-5913-4FE3-BEFB-6EC945C09C7F}" destId="{44C9BFD7-917E-49A1-8743-1149ECA0D38F}" srcOrd="0" destOrd="0" presId="urn:microsoft.com/office/officeart/2005/8/layout/lProcess2"/>
    <dgm:cxn modelId="{ADCAB575-3690-431D-A32E-99727F6097CF}" type="presParOf" srcId="{7D193A8E-5913-4FE3-BEFB-6EC945C09C7F}" destId="{C7140A98-F08B-490C-95B4-D39201C9D355}" srcOrd="1" destOrd="0" presId="urn:microsoft.com/office/officeart/2005/8/layout/lProcess2"/>
    <dgm:cxn modelId="{3236703E-4C42-40F8-AF5E-6D3646FD1F8D}" type="presParOf" srcId="{7D193A8E-5913-4FE3-BEFB-6EC945C09C7F}" destId="{EB3310D2-AC57-43C6-9FBC-A14ADD5A0A43}" srcOrd="2" destOrd="0" presId="urn:microsoft.com/office/officeart/2005/8/layout/lProcess2"/>
    <dgm:cxn modelId="{E06E9065-69E7-4518-A781-DA7B60FADB7E}" type="presParOf" srcId="{7D193A8E-5913-4FE3-BEFB-6EC945C09C7F}" destId="{6CDBDDCF-08B6-423B-A2EA-0A4A1E617638}" srcOrd="3" destOrd="0" presId="urn:microsoft.com/office/officeart/2005/8/layout/lProcess2"/>
    <dgm:cxn modelId="{D61602F5-1BC6-49F1-9718-74A4947D7C17}" type="presParOf" srcId="{7D193A8E-5913-4FE3-BEFB-6EC945C09C7F}" destId="{5B38C5B3-9E5A-4332-9FD6-89DDBCD54E66}" srcOrd="4" destOrd="0" presId="urn:microsoft.com/office/officeart/2005/8/layout/lProcess2"/>
    <dgm:cxn modelId="{F6BF4DF2-0845-4008-9E7A-C6A800CA7A43}" type="presParOf" srcId="{7D193A8E-5913-4FE3-BEFB-6EC945C09C7F}" destId="{68B6833A-6782-468B-882D-717F9744FFE2}" srcOrd="5" destOrd="0" presId="urn:microsoft.com/office/officeart/2005/8/layout/lProcess2"/>
    <dgm:cxn modelId="{9C25B87C-8F7E-4594-877A-A4B8DA9DD477}" type="presParOf" srcId="{7D193A8E-5913-4FE3-BEFB-6EC945C09C7F}" destId="{FF00E51B-9260-4C60-B9DF-1AE4DA888C28}" srcOrd="6" destOrd="0" presId="urn:microsoft.com/office/officeart/2005/8/layout/lProcess2"/>
    <dgm:cxn modelId="{B8D02B90-D65E-4557-B78A-D3384A0672F1}" type="presParOf" srcId="{F9D56F14-4CBC-424C-9AC2-68369E156B39}" destId="{E909F8F2-53EA-4618-AC32-D76B4A83435F}" srcOrd="3" destOrd="0" presId="urn:microsoft.com/office/officeart/2005/8/layout/lProcess2"/>
    <dgm:cxn modelId="{34710958-55AD-4BF4-BB4C-37A23278B8D6}" type="presParOf" srcId="{F9D56F14-4CBC-424C-9AC2-68369E156B39}" destId="{4DB2DB68-F3FF-44A5-B1E8-DF511BE4FE5D}" srcOrd="4" destOrd="0" presId="urn:microsoft.com/office/officeart/2005/8/layout/lProcess2"/>
    <dgm:cxn modelId="{E7212A59-24A7-4749-95CF-7D4C42B31F69}" type="presParOf" srcId="{4DB2DB68-F3FF-44A5-B1E8-DF511BE4FE5D}" destId="{B7E67614-7580-4290-8E7E-8792A6EF20E6}" srcOrd="0" destOrd="0" presId="urn:microsoft.com/office/officeart/2005/8/layout/lProcess2"/>
    <dgm:cxn modelId="{3DDED82C-8872-44E6-AF1C-52DD496E1826}" type="presParOf" srcId="{4DB2DB68-F3FF-44A5-B1E8-DF511BE4FE5D}" destId="{B7EB8F48-3C82-44C2-8DBA-CAEE8B24232F}" srcOrd="1" destOrd="0" presId="urn:microsoft.com/office/officeart/2005/8/layout/lProcess2"/>
    <dgm:cxn modelId="{2EDA843A-0D92-4772-A74C-1DF0A440B117}" type="presParOf" srcId="{4DB2DB68-F3FF-44A5-B1E8-DF511BE4FE5D}" destId="{B6A1BECC-2370-446F-8216-D3EE4FC87B7A}" srcOrd="2" destOrd="0" presId="urn:microsoft.com/office/officeart/2005/8/layout/lProcess2"/>
    <dgm:cxn modelId="{918F6EA7-EF37-42B8-B620-8024166A5318}" type="presParOf" srcId="{B6A1BECC-2370-446F-8216-D3EE4FC87B7A}" destId="{F6DF7898-C6B5-4854-94D1-0EC75CEA27E0}" srcOrd="0" destOrd="0" presId="urn:microsoft.com/office/officeart/2005/8/layout/lProcess2"/>
    <dgm:cxn modelId="{E37D5EC3-A0FF-4159-8975-0B198E59E460}" type="presParOf" srcId="{F6DF7898-C6B5-4854-94D1-0EC75CEA27E0}" destId="{FD35A606-943B-4853-BE55-4F63791BD577}" srcOrd="0" destOrd="0" presId="urn:microsoft.com/office/officeart/2005/8/layout/lProcess2"/>
    <dgm:cxn modelId="{F5C1125F-DBDD-4DAC-AFB6-DC7DD4C7CFB3}" type="presParOf" srcId="{F6DF7898-C6B5-4854-94D1-0EC75CEA27E0}" destId="{335CA2C1-77A3-4877-825D-BB514E2FF597}" srcOrd="1" destOrd="0" presId="urn:microsoft.com/office/officeart/2005/8/layout/lProcess2"/>
    <dgm:cxn modelId="{4AB4636A-6CE8-4BF3-8658-8D04ADFA6B08}" type="presParOf" srcId="{F6DF7898-C6B5-4854-94D1-0EC75CEA27E0}" destId="{8AE2AC72-A09E-41F6-BE09-081FB64DA749}" srcOrd="2" destOrd="0" presId="urn:microsoft.com/office/officeart/2005/8/layout/lProcess2"/>
    <dgm:cxn modelId="{7D76763D-075F-46CC-A815-D01345AC71E7}" type="presParOf" srcId="{F6DF7898-C6B5-4854-94D1-0EC75CEA27E0}" destId="{B2C95508-0C32-4E94-805B-C833519FDED0}" srcOrd="3" destOrd="0" presId="urn:microsoft.com/office/officeart/2005/8/layout/lProcess2"/>
    <dgm:cxn modelId="{DBB5F249-A27E-4F2E-897E-7899510DA86D}" type="presParOf" srcId="{F6DF7898-C6B5-4854-94D1-0EC75CEA27E0}" destId="{52497D54-8608-494A-8F23-54C2841AC50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D364EB-5F48-4F99-A2B7-7C2CFE9F6688}" type="doc">
      <dgm:prSet loTypeId="urn:microsoft.com/office/officeart/2009/3/layout/SubSte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6208A0-B309-4286-8C47-161718B53B83}">
      <dgm:prSet phldrT="[Text]"/>
      <dgm:spPr/>
      <dgm:t>
        <a:bodyPr/>
        <a:lstStyle/>
        <a:p>
          <a:r>
            <a:rPr lang="en-US" dirty="0" err="1"/>
            <a:t>inode</a:t>
          </a:r>
          <a:r>
            <a:rPr lang="en-US" dirty="0"/>
            <a:t> number</a:t>
          </a:r>
        </a:p>
      </dgm:t>
    </dgm:pt>
    <dgm:pt modelId="{6DFF7955-7500-460A-A0F9-29786C836D33}" type="parTrans" cxnId="{82FD2921-1F0B-4865-94F6-5E7B6E50405A}">
      <dgm:prSet/>
      <dgm:spPr/>
      <dgm:t>
        <a:bodyPr/>
        <a:lstStyle/>
        <a:p>
          <a:endParaRPr lang="en-US"/>
        </a:p>
      </dgm:t>
    </dgm:pt>
    <dgm:pt modelId="{12F34B3A-DE73-4D93-B6AB-164DF4A79D6F}" type="sibTrans" cxnId="{82FD2921-1F0B-4865-94F6-5E7B6E50405A}">
      <dgm:prSet/>
      <dgm:spPr/>
      <dgm:t>
        <a:bodyPr/>
        <a:lstStyle/>
        <a:p>
          <a:endParaRPr lang="en-US"/>
        </a:p>
      </dgm:t>
    </dgm:pt>
    <dgm:pt modelId="{CB63F4C5-4679-4FD0-96CA-8CBD77A6D5DB}">
      <dgm:prSet phldrT="[Text]"/>
      <dgm:spPr/>
      <dgm:t>
        <a:bodyPr/>
        <a:lstStyle/>
        <a:p>
          <a:r>
            <a:rPr lang="en-US" dirty="0" err="1"/>
            <a:t>FileName</a:t>
          </a:r>
          <a:endParaRPr lang="en-US" dirty="0"/>
        </a:p>
      </dgm:t>
    </dgm:pt>
    <dgm:pt modelId="{429590A6-A8F6-4112-96B1-3EC1A851D774}" type="parTrans" cxnId="{55D8A08C-E761-47E0-88C8-6951E1B6A386}">
      <dgm:prSet/>
      <dgm:spPr/>
      <dgm:t>
        <a:bodyPr/>
        <a:lstStyle/>
        <a:p>
          <a:endParaRPr lang="en-US"/>
        </a:p>
      </dgm:t>
    </dgm:pt>
    <dgm:pt modelId="{B0FE8685-57C5-40EA-86DC-54AA1F510426}" type="sibTrans" cxnId="{55D8A08C-E761-47E0-88C8-6951E1B6A386}">
      <dgm:prSet/>
      <dgm:spPr/>
      <dgm:t>
        <a:bodyPr/>
        <a:lstStyle/>
        <a:p>
          <a:endParaRPr lang="en-US"/>
        </a:p>
      </dgm:t>
    </dgm:pt>
    <dgm:pt modelId="{82C316C8-F5F4-4E1F-BBDA-8C1799F7533B}">
      <dgm:prSet phldrT="[Text]"/>
      <dgm:spPr/>
      <dgm:t>
        <a:bodyPr/>
        <a:lstStyle/>
        <a:p>
          <a:r>
            <a:rPr lang="en-US" dirty="0"/>
            <a:t>Link1</a:t>
          </a:r>
        </a:p>
      </dgm:t>
    </dgm:pt>
    <dgm:pt modelId="{CE1CA095-18A2-4399-B63E-DE951119E79E}" type="parTrans" cxnId="{8B4B00D0-5ABC-4D83-829E-8603039B9F36}">
      <dgm:prSet/>
      <dgm:spPr/>
      <dgm:t>
        <a:bodyPr/>
        <a:lstStyle/>
        <a:p>
          <a:endParaRPr lang="en-US"/>
        </a:p>
      </dgm:t>
    </dgm:pt>
    <dgm:pt modelId="{1F89D09F-9CE8-4485-BB1B-85B70A8DD01E}" type="sibTrans" cxnId="{8B4B00D0-5ABC-4D83-829E-8603039B9F36}">
      <dgm:prSet/>
      <dgm:spPr/>
      <dgm:t>
        <a:bodyPr/>
        <a:lstStyle/>
        <a:p>
          <a:endParaRPr lang="en-US"/>
        </a:p>
      </dgm:t>
    </dgm:pt>
    <dgm:pt modelId="{73F9F18A-FEAC-41BD-BC11-CE79165EABDF}">
      <dgm:prSet phldrT="[Text]"/>
      <dgm:spPr/>
      <dgm:t>
        <a:bodyPr/>
        <a:lstStyle/>
        <a:p>
          <a:r>
            <a:rPr lang="en-US" dirty="0"/>
            <a:t>Link2</a:t>
          </a:r>
        </a:p>
      </dgm:t>
    </dgm:pt>
    <dgm:pt modelId="{39AA1B8A-EAC2-43B1-8D5B-4AC7492494B0}" type="parTrans" cxnId="{BE4E135C-A50A-49D7-AB8A-F7598692845D}">
      <dgm:prSet/>
      <dgm:spPr/>
      <dgm:t>
        <a:bodyPr/>
        <a:lstStyle/>
        <a:p>
          <a:endParaRPr lang="en-US"/>
        </a:p>
      </dgm:t>
    </dgm:pt>
    <dgm:pt modelId="{424FC4B2-30A7-48ED-AD6B-C676F3212898}" type="sibTrans" cxnId="{BE4E135C-A50A-49D7-AB8A-F7598692845D}">
      <dgm:prSet/>
      <dgm:spPr/>
      <dgm:t>
        <a:bodyPr/>
        <a:lstStyle/>
        <a:p>
          <a:endParaRPr lang="en-US"/>
        </a:p>
      </dgm:t>
    </dgm:pt>
    <dgm:pt modelId="{D4FE5B76-A218-4288-A25E-7DCF83C34667}">
      <dgm:prSet phldrT="[Text]"/>
      <dgm:spPr/>
      <dgm:t>
        <a:bodyPr/>
        <a:lstStyle/>
        <a:p>
          <a:r>
            <a:rPr lang="en-US" dirty="0"/>
            <a:t>Link3</a:t>
          </a:r>
        </a:p>
      </dgm:t>
    </dgm:pt>
    <dgm:pt modelId="{91DEA3BD-8E09-4802-977D-40CE48227FFD}" type="parTrans" cxnId="{117E3858-A8A5-4D14-BB09-2C7045B49B34}">
      <dgm:prSet/>
      <dgm:spPr/>
      <dgm:t>
        <a:bodyPr/>
        <a:lstStyle/>
        <a:p>
          <a:endParaRPr lang="en-US"/>
        </a:p>
      </dgm:t>
    </dgm:pt>
    <dgm:pt modelId="{7F5EEEAD-F8CD-407A-B8E7-74671ED17FB9}" type="sibTrans" cxnId="{117E3858-A8A5-4D14-BB09-2C7045B49B34}">
      <dgm:prSet/>
      <dgm:spPr/>
      <dgm:t>
        <a:bodyPr/>
        <a:lstStyle/>
        <a:p>
          <a:endParaRPr lang="en-US"/>
        </a:p>
      </dgm:t>
    </dgm:pt>
    <dgm:pt modelId="{CDDCF953-A7D8-4782-8CCB-F81A68601419}">
      <dgm:prSet phldrT="[Text]"/>
      <dgm:spPr/>
      <dgm:t>
        <a:bodyPr/>
        <a:lstStyle/>
        <a:p>
          <a:r>
            <a:rPr lang="en-US" dirty="0"/>
            <a:t>contents</a:t>
          </a:r>
        </a:p>
      </dgm:t>
    </dgm:pt>
    <dgm:pt modelId="{8A2C2A72-6F79-4274-B836-E2D84B7229E7}" type="parTrans" cxnId="{1F7C8398-45D7-484B-89DB-84FA9D902536}">
      <dgm:prSet/>
      <dgm:spPr/>
      <dgm:t>
        <a:bodyPr/>
        <a:lstStyle/>
        <a:p>
          <a:endParaRPr lang="en-US"/>
        </a:p>
      </dgm:t>
    </dgm:pt>
    <dgm:pt modelId="{CBF6C0AA-42DD-4C3F-9DB0-4D50D1C1F0AC}" type="sibTrans" cxnId="{1F7C8398-45D7-484B-89DB-84FA9D902536}">
      <dgm:prSet/>
      <dgm:spPr/>
      <dgm:t>
        <a:bodyPr/>
        <a:lstStyle/>
        <a:p>
          <a:endParaRPr lang="en-US"/>
        </a:p>
      </dgm:t>
    </dgm:pt>
    <dgm:pt modelId="{792B6B05-B1DB-413E-8517-9930CD9E6255}" type="pres">
      <dgm:prSet presAssocID="{A1D364EB-5F48-4F99-A2B7-7C2CFE9F6688}" presName="Name0" presStyleCnt="0">
        <dgm:presLayoutVars>
          <dgm:chMax val="7"/>
          <dgm:dir/>
          <dgm:animOne val="branch"/>
        </dgm:presLayoutVars>
      </dgm:prSet>
      <dgm:spPr/>
    </dgm:pt>
    <dgm:pt modelId="{B3735B0C-0BDB-4822-AD37-3E72AA003233}" type="pres">
      <dgm:prSet presAssocID="{CDDCF953-A7D8-4782-8CCB-F81A68601419}" presName="parTx1" presStyleLbl="node1" presStyleIdx="0" presStyleCnt="2"/>
      <dgm:spPr/>
    </dgm:pt>
    <dgm:pt modelId="{D1F1A445-BB51-4132-8EA0-E5F931C2266D}" type="pres">
      <dgm:prSet presAssocID="{C16208A0-B309-4286-8C47-161718B53B83}" presName="parTx2" presStyleLbl="node1" presStyleIdx="1" presStyleCnt="2"/>
      <dgm:spPr/>
    </dgm:pt>
    <dgm:pt modelId="{9DB1D860-F760-41F7-84F4-107E049F705D}" type="pres">
      <dgm:prSet presAssocID="{C16208A0-B309-4286-8C47-161718B53B83}" presName="spPre2" presStyleCnt="0"/>
      <dgm:spPr/>
    </dgm:pt>
    <dgm:pt modelId="{3A6B4F7E-4D8A-4EDC-8406-76DA05B4BF95}" type="pres">
      <dgm:prSet presAssocID="{C16208A0-B309-4286-8C47-161718B53B83}" presName="chLin2" presStyleCnt="0"/>
      <dgm:spPr/>
    </dgm:pt>
    <dgm:pt modelId="{C2337E2E-E258-47D5-8118-04CA2857EEE3}" type="pres">
      <dgm:prSet presAssocID="{429590A6-A8F6-4112-96B1-3EC1A851D774}" presName="Name45" presStyleLbl="parChTrans1D1" presStyleIdx="0" presStyleCnt="8"/>
      <dgm:spPr/>
    </dgm:pt>
    <dgm:pt modelId="{B2C58562-1BFE-4566-9E60-56306867240D}" type="pres">
      <dgm:prSet presAssocID="{CB63F4C5-4679-4FD0-96CA-8CBD77A6D5DB}" presName="txAndLines2" presStyleCnt="0"/>
      <dgm:spPr/>
    </dgm:pt>
    <dgm:pt modelId="{B83950C0-57CE-4834-837D-4054A646C4F2}" type="pres">
      <dgm:prSet presAssocID="{CB63F4C5-4679-4FD0-96CA-8CBD77A6D5DB}" presName="anchor2" presStyleCnt="0"/>
      <dgm:spPr/>
    </dgm:pt>
    <dgm:pt modelId="{5BD73353-BF3B-4B0C-A051-284B0D5AF6D2}" type="pres">
      <dgm:prSet presAssocID="{CB63F4C5-4679-4FD0-96CA-8CBD77A6D5DB}" presName="backup2" presStyleCnt="0"/>
      <dgm:spPr/>
    </dgm:pt>
    <dgm:pt modelId="{84261C83-2C2E-4C20-8505-F787B504435A}" type="pres">
      <dgm:prSet presAssocID="{CB63F4C5-4679-4FD0-96CA-8CBD77A6D5DB}" presName="preLine2" presStyleLbl="parChTrans1D1" presStyleIdx="1" presStyleCnt="8"/>
      <dgm:spPr/>
    </dgm:pt>
    <dgm:pt modelId="{04375EDD-B7B7-44E4-B7B6-5FB055F357FF}" type="pres">
      <dgm:prSet presAssocID="{CB63F4C5-4679-4FD0-96CA-8CBD77A6D5DB}" presName="desTx2" presStyleLbl="revTx" presStyleIdx="0" presStyleCnt="0">
        <dgm:presLayoutVars>
          <dgm:bulletEnabled val="1"/>
        </dgm:presLayoutVars>
      </dgm:prSet>
      <dgm:spPr/>
    </dgm:pt>
    <dgm:pt modelId="{BE1DEEF8-B101-40FD-A25A-B7CC2396FABB}" type="pres">
      <dgm:prSet presAssocID="{CE1CA095-18A2-4399-B63E-DE951119E79E}" presName="Name45" presStyleLbl="parChTrans1D1" presStyleIdx="2" presStyleCnt="8"/>
      <dgm:spPr/>
    </dgm:pt>
    <dgm:pt modelId="{BA1EC7C2-B39C-4B76-885B-2D1EA67D43DD}" type="pres">
      <dgm:prSet presAssocID="{82C316C8-F5F4-4E1F-BBDA-8C1799F7533B}" presName="txAndLines2" presStyleCnt="0"/>
      <dgm:spPr/>
    </dgm:pt>
    <dgm:pt modelId="{A5FB3B28-0825-448A-B7A3-3241F82E498E}" type="pres">
      <dgm:prSet presAssocID="{82C316C8-F5F4-4E1F-BBDA-8C1799F7533B}" presName="anchor2" presStyleCnt="0"/>
      <dgm:spPr/>
    </dgm:pt>
    <dgm:pt modelId="{FAB713B0-64F4-46AB-8B17-706EAED16458}" type="pres">
      <dgm:prSet presAssocID="{82C316C8-F5F4-4E1F-BBDA-8C1799F7533B}" presName="backup2" presStyleCnt="0"/>
      <dgm:spPr/>
    </dgm:pt>
    <dgm:pt modelId="{BF5695B2-68DD-40B7-91BA-0DEC199D1421}" type="pres">
      <dgm:prSet presAssocID="{82C316C8-F5F4-4E1F-BBDA-8C1799F7533B}" presName="preLine2" presStyleLbl="parChTrans1D1" presStyleIdx="3" presStyleCnt="8"/>
      <dgm:spPr/>
    </dgm:pt>
    <dgm:pt modelId="{9BF1242B-D917-4320-A8D5-935D6BC02DD9}" type="pres">
      <dgm:prSet presAssocID="{82C316C8-F5F4-4E1F-BBDA-8C1799F7533B}" presName="desTx2" presStyleLbl="revTx" presStyleIdx="0" presStyleCnt="0">
        <dgm:presLayoutVars>
          <dgm:bulletEnabled val="1"/>
        </dgm:presLayoutVars>
      </dgm:prSet>
      <dgm:spPr/>
    </dgm:pt>
    <dgm:pt modelId="{C3402EB2-167F-4617-AF7A-91F40A451ED3}" type="pres">
      <dgm:prSet presAssocID="{39AA1B8A-EAC2-43B1-8D5B-4AC7492494B0}" presName="Name45" presStyleLbl="parChTrans1D1" presStyleIdx="4" presStyleCnt="8"/>
      <dgm:spPr/>
    </dgm:pt>
    <dgm:pt modelId="{E723ED0C-94F1-4753-9B93-3EC77CF4CDA0}" type="pres">
      <dgm:prSet presAssocID="{73F9F18A-FEAC-41BD-BC11-CE79165EABDF}" presName="txAndLines2" presStyleCnt="0"/>
      <dgm:spPr/>
    </dgm:pt>
    <dgm:pt modelId="{1F7398F5-EB8E-4AEE-AA2D-A8E368367723}" type="pres">
      <dgm:prSet presAssocID="{73F9F18A-FEAC-41BD-BC11-CE79165EABDF}" presName="anchor2" presStyleCnt="0"/>
      <dgm:spPr/>
    </dgm:pt>
    <dgm:pt modelId="{D3149DB5-28ED-4266-A108-DF6047039B6D}" type="pres">
      <dgm:prSet presAssocID="{73F9F18A-FEAC-41BD-BC11-CE79165EABDF}" presName="backup2" presStyleCnt="0"/>
      <dgm:spPr/>
    </dgm:pt>
    <dgm:pt modelId="{5B3A7BAD-F0F5-41EB-A5C4-60891F21F7E2}" type="pres">
      <dgm:prSet presAssocID="{73F9F18A-FEAC-41BD-BC11-CE79165EABDF}" presName="preLine2" presStyleLbl="parChTrans1D1" presStyleIdx="5" presStyleCnt="8"/>
      <dgm:spPr/>
    </dgm:pt>
    <dgm:pt modelId="{11C3A8C6-FAB3-427B-972F-453606FB1B7B}" type="pres">
      <dgm:prSet presAssocID="{73F9F18A-FEAC-41BD-BC11-CE79165EABDF}" presName="desTx2" presStyleLbl="revTx" presStyleIdx="0" presStyleCnt="0">
        <dgm:presLayoutVars>
          <dgm:bulletEnabled val="1"/>
        </dgm:presLayoutVars>
      </dgm:prSet>
      <dgm:spPr/>
    </dgm:pt>
    <dgm:pt modelId="{FCC2CC1E-0530-4724-AD63-6D64E70535A9}" type="pres">
      <dgm:prSet presAssocID="{91DEA3BD-8E09-4802-977D-40CE48227FFD}" presName="Name45" presStyleLbl="parChTrans1D1" presStyleIdx="6" presStyleCnt="8"/>
      <dgm:spPr/>
    </dgm:pt>
    <dgm:pt modelId="{4532D68B-513E-4C0C-ACF5-77B2C8CB16C6}" type="pres">
      <dgm:prSet presAssocID="{D4FE5B76-A218-4288-A25E-7DCF83C34667}" presName="txAndLines2" presStyleCnt="0"/>
      <dgm:spPr/>
    </dgm:pt>
    <dgm:pt modelId="{FF0105A5-15F3-42D9-A5EF-BFA288E1FD62}" type="pres">
      <dgm:prSet presAssocID="{D4FE5B76-A218-4288-A25E-7DCF83C34667}" presName="anchor2" presStyleCnt="0"/>
      <dgm:spPr/>
    </dgm:pt>
    <dgm:pt modelId="{B83EF964-7206-43FC-BBDE-B17D10ED93CB}" type="pres">
      <dgm:prSet presAssocID="{D4FE5B76-A218-4288-A25E-7DCF83C34667}" presName="backup2" presStyleCnt="0"/>
      <dgm:spPr/>
    </dgm:pt>
    <dgm:pt modelId="{6E2B1750-4137-4092-BD5B-111AC10F12FF}" type="pres">
      <dgm:prSet presAssocID="{D4FE5B76-A218-4288-A25E-7DCF83C34667}" presName="preLine2" presStyleLbl="parChTrans1D1" presStyleIdx="7" presStyleCnt="8"/>
      <dgm:spPr/>
    </dgm:pt>
    <dgm:pt modelId="{AB776790-BA89-44B3-8E18-3C51DB9137B4}" type="pres">
      <dgm:prSet presAssocID="{D4FE5B76-A218-4288-A25E-7DCF83C34667}" presName="desTx2" presStyleLbl="revTx" presStyleIdx="0" presStyleCnt="0">
        <dgm:presLayoutVars>
          <dgm:bulletEnabled val="1"/>
        </dgm:presLayoutVars>
      </dgm:prSet>
      <dgm:spPr/>
    </dgm:pt>
  </dgm:ptLst>
  <dgm:cxnLst>
    <dgm:cxn modelId="{F02A3911-7036-45ED-B55B-6FF99687AC29}" type="presOf" srcId="{C16208A0-B309-4286-8C47-161718B53B83}" destId="{D1F1A445-BB51-4132-8EA0-E5F931C2266D}" srcOrd="0" destOrd="0" presId="urn:microsoft.com/office/officeart/2009/3/layout/SubStepProcess"/>
    <dgm:cxn modelId="{82FD2921-1F0B-4865-94F6-5E7B6E50405A}" srcId="{A1D364EB-5F48-4F99-A2B7-7C2CFE9F6688}" destId="{C16208A0-B309-4286-8C47-161718B53B83}" srcOrd="1" destOrd="0" parTransId="{6DFF7955-7500-460A-A0F9-29786C836D33}" sibTransId="{12F34B3A-DE73-4D93-B6AB-164DF4A79D6F}"/>
    <dgm:cxn modelId="{E6B9112E-90E7-4A0D-BFB6-7EBBCE559CE2}" type="presOf" srcId="{A1D364EB-5F48-4F99-A2B7-7C2CFE9F6688}" destId="{792B6B05-B1DB-413E-8517-9930CD9E6255}" srcOrd="0" destOrd="0" presId="urn:microsoft.com/office/officeart/2009/3/layout/SubStepProcess"/>
    <dgm:cxn modelId="{BE4E135C-A50A-49D7-AB8A-F7598692845D}" srcId="{C16208A0-B309-4286-8C47-161718B53B83}" destId="{73F9F18A-FEAC-41BD-BC11-CE79165EABDF}" srcOrd="2" destOrd="0" parTransId="{39AA1B8A-EAC2-43B1-8D5B-4AC7492494B0}" sibTransId="{424FC4B2-30A7-48ED-AD6B-C676F3212898}"/>
    <dgm:cxn modelId="{B64F386E-A64F-41CC-8C78-6224FC6FBA6C}" type="presOf" srcId="{73F9F18A-FEAC-41BD-BC11-CE79165EABDF}" destId="{11C3A8C6-FAB3-427B-972F-453606FB1B7B}" srcOrd="0" destOrd="0" presId="urn:microsoft.com/office/officeart/2009/3/layout/SubStepProcess"/>
    <dgm:cxn modelId="{21834F6E-1CFA-420C-B612-BB14678A1687}" type="presOf" srcId="{CDDCF953-A7D8-4782-8CCB-F81A68601419}" destId="{B3735B0C-0BDB-4822-AD37-3E72AA003233}" srcOrd="0" destOrd="0" presId="urn:microsoft.com/office/officeart/2009/3/layout/SubStepProcess"/>
    <dgm:cxn modelId="{117E3858-A8A5-4D14-BB09-2C7045B49B34}" srcId="{C16208A0-B309-4286-8C47-161718B53B83}" destId="{D4FE5B76-A218-4288-A25E-7DCF83C34667}" srcOrd="3" destOrd="0" parTransId="{91DEA3BD-8E09-4802-977D-40CE48227FFD}" sibTransId="{7F5EEEAD-F8CD-407A-B8E7-74671ED17FB9}"/>
    <dgm:cxn modelId="{55D8A08C-E761-47E0-88C8-6951E1B6A386}" srcId="{C16208A0-B309-4286-8C47-161718B53B83}" destId="{CB63F4C5-4679-4FD0-96CA-8CBD77A6D5DB}" srcOrd="0" destOrd="0" parTransId="{429590A6-A8F6-4112-96B1-3EC1A851D774}" sibTransId="{B0FE8685-57C5-40EA-86DC-54AA1F510426}"/>
    <dgm:cxn modelId="{BA0C0B8D-CEA1-44EF-9CFF-5822B41FD488}" type="presOf" srcId="{82C316C8-F5F4-4E1F-BBDA-8C1799F7533B}" destId="{9BF1242B-D917-4320-A8D5-935D6BC02DD9}" srcOrd="0" destOrd="0" presId="urn:microsoft.com/office/officeart/2009/3/layout/SubStepProcess"/>
    <dgm:cxn modelId="{1F7C8398-45D7-484B-89DB-84FA9D902536}" srcId="{A1D364EB-5F48-4F99-A2B7-7C2CFE9F6688}" destId="{CDDCF953-A7D8-4782-8CCB-F81A68601419}" srcOrd="0" destOrd="0" parTransId="{8A2C2A72-6F79-4274-B836-E2D84B7229E7}" sibTransId="{CBF6C0AA-42DD-4C3F-9DB0-4D50D1C1F0AC}"/>
    <dgm:cxn modelId="{3359EEA3-C979-43C5-983A-57E23BA854D4}" type="presOf" srcId="{CB63F4C5-4679-4FD0-96CA-8CBD77A6D5DB}" destId="{04375EDD-B7B7-44E4-B7B6-5FB055F357FF}" srcOrd="0" destOrd="0" presId="urn:microsoft.com/office/officeart/2009/3/layout/SubStepProcess"/>
    <dgm:cxn modelId="{867A89AE-72B6-4041-9DF0-1AC2EB777279}" type="presOf" srcId="{D4FE5B76-A218-4288-A25E-7DCF83C34667}" destId="{AB776790-BA89-44B3-8E18-3C51DB9137B4}" srcOrd="0" destOrd="0" presId="urn:microsoft.com/office/officeart/2009/3/layout/SubStepProcess"/>
    <dgm:cxn modelId="{8B4B00D0-5ABC-4D83-829E-8603039B9F36}" srcId="{C16208A0-B309-4286-8C47-161718B53B83}" destId="{82C316C8-F5F4-4E1F-BBDA-8C1799F7533B}" srcOrd="1" destOrd="0" parTransId="{CE1CA095-18A2-4399-B63E-DE951119E79E}" sibTransId="{1F89D09F-9CE8-4485-BB1B-85B70A8DD01E}"/>
    <dgm:cxn modelId="{355002DF-129A-478E-8AD4-3107EF81AE7A}" type="presParOf" srcId="{792B6B05-B1DB-413E-8517-9930CD9E6255}" destId="{B3735B0C-0BDB-4822-AD37-3E72AA003233}" srcOrd="0" destOrd="0" presId="urn:microsoft.com/office/officeart/2009/3/layout/SubStepProcess"/>
    <dgm:cxn modelId="{BC5F9F8A-A94F-46C1-8A42-E675A099C00A}" type="presParOf" srcId="{792B6B05-B1DB-413E-8517-9930CD9E6255}" destId="{D1F1A445-BB51-4132-8EA0-E5F931C2266D}" srcOrd="1" destOrd="0" presId="urn:microsoft.com/office/officeart/2009/3/layout/SubStepProcess"/>
    <dgm:cxn modelId="{20AACB4C-B064-47CB-918E-66D38F753F7D}" type="presParOf" srcId="{792B6B05-B1DB-413E-8517-9930CD9E6255}" destId="{9DB1D860-F760-41F7-84F4-107E049F705D}" srcOrd="2" destOrd="0" presId="urn:microsoft.com/office/officeart/2009/3/layout/SubStepProcess"/>
    <dgm:cxn modelId="{A3AB0B4B-0926-4B6E-A904-06C8572386D8}" type="presParOf" srcId="{792B6B05-B1DB-413E-8517-9930CD9E6255}" destId="{3A6B4F7E-4D8A-4EDC-8406-76DA05B4BF95}" srcOrd="3" destOrd="0" presId="urn:microsoft.com/office/officeart/2009/3/layout/SubStepProcess"/>
    <dgm:cxn modelId="{5453F17D-65B4-4F7F-B28D-690716FD709C}" type="presParOf" srcId="{3A6B4F7E-4D8A-4EDC-8406-76DA05B4BF95}" destId="{C2337E2E-E258-47D5-8118-04CA2857EEE3}" srcOrd="0" destOrd="0" presId="urn:microsoft.com/office/officeart/2009/3/layout/SubStepProcess"/>
    <dgm:cxn modelId="{105FB159-66EB-4AC9-82B6-94A7C1D77610}" type="presParOf" srcId="{3A6B4F7E-4D8A-4EDC-8406-76DA05B4BF95}" destId="{B2C58562-1BFE-4566-9E60-56306867240D}" srcOrd="1" destOrd="0" presId="urn:microsoft.com/office/officeart/2009/3/layout/SubStepProcess"/>
    <dgm:cxn modelId="{5485A8A3-DA26-4F30-B000-3E2BB639F71B}" type="presParOf" srcId="{B2C58562-1BFE-4566-9E60-56306867240D}" destId="{B83950C0-57CE-4834-837D-4054A646C4F2}" srcOrd="0" destOrd="0" presId="urn:microsoft.com/office/officeart/2009/3/layout/SubStepProcess"/>
    <dgm:cxn modelId="{40223A80-2887-466A-A7C1-B8F707A92264}" type="presParOf" srcId="{B2C58562-1BFE-4566-9E60-56306867240D}" destId="{5BD73353-BF3B-4B0C-A051-284B0D5AF6D2}" srcOrd="1" destOrd="0" presId="urn:microsoft.com/office/officeart/2009/3/layout/SubStepProcess"/>
    <dgm:cxn modelId="{B0742A52-9279-40D1-AC60-287B78BBD3C9}" type="presParOf" srcId="{B2C58562-1BFE-4566-9E60-56306867240D}" destId="{84261C83-2C2E-4C20-8505-F787B504435A}" srcOrd="2" destOrd="0" presId="urn:microsoft.com/office/officeart/2009/3/layout/SubStepProcess"/>
    <dgm:cxn modelId="{11B7BF18-BAC0-45ED-AE60-9720593F9870}" type="presParOf" srcId="{B2C58562-1BFE-4566-9E60-56306867240D}" destId="{04375EDD-B7B7-44E4-B7B6-5FB055F357FF}" srcOrd="3" destOrd="0" presId="urn:microsoft.com/office/officeart/2009/3/layout/SubStepProcess"/>
    <dgm:cxn modelId="{60863E14-F37D-4A02-817C-E7DAED66BCCC}" type="presParOf" srcId="{3A6B4F7E-4D8A-4EDC-8406-76DA05B4BF95}" destId="{BE1DEEF8-B101-40FD-A25A-B7CC2396FABB}" srcOrd="2" destOrd="0" presId="urn:microsoft.com/office/officeart/2009/3/layout/SubStepProcess"/>
    <dgm:cxn modelId="{753DB4DD-A617-4256-8E6D-3383D0677BF0}" type="presParOf" srcId="{3A6B4F7E-4D8A-4EDC-8406-76DA05B4BF95}" destId="{BA1EC7C2-B39C-4B76-885B-2D1EA67D43DD}" srcOrd="3" destOrd="0" presId="urn:microsoft.com/office/officeart/2009/3/layout/SubStepProcess"/>
    <dgm:cxn modelId="{44554C6E-AF22-4E4E-AF08-316BB03FEEDB}" type="presParOf" srcId="{BA1EC7C2-B39C-4B76-885B-2D1EA67D43DD}" destId="{A5FB3B28-0825-448A-B7A3-3241F82E498E}" srcOrd="0" destOrd="0" presId="urn:microsoft.com/office/officeart/2009/3/layout/SubStepProcess"/>
    <dgm:cxn modelId="{9CBC66CB-2940-43AB-BF2E-10E8CCD1549A}" type="presParOf" srcId="{BA1EC7C2-B39C-4B76-885B-2D1EA67D43DD}" destId="{FAB713B0-64F4-46AB-8B17-706EAED16458}" srcOrd="1" destOrd="0" presId="urn:microsoft.com/office/officeart/2009/3/layout/SubStepProcess"/>
    <dgm:cxn modelId="{89514F80-DCD7-4251-8B0A-6E9304A2C0A8}" type="presParOf" srcId="{BA1EC7C2-B39C-4B76-885B-2D1EA67D43DD}" destId="{BF5695B2-68DD-40B7-91BA-0DEC199D1421}" srcOrd="2" destOrd="0" presId="urn:microsoft.com/office/officeart/2009/3/layout/SubStepProcess"/>
    <dgm:cxn modelId="{F3B3F230-7075-4E80-BBBF-AB8A865C5E67}" type="presParOf" srcId="{BA1EC7C2-B39C-4B76-885B-2D1EA67D43DD}" destId="{9BF1242B-D917-4320-A8D5-935D6BC02DD9}" srcOrd="3" destOrd="0" presId="urn:microsoft.com/office/officeart/2009/3/layout/SubStepProcess"/>
    <dgm:cxn modelId="{ED86E511-155E-4F76-9BBD-16084E3733E6}" type="presParOf" srcId="{3A6B4F7E-4D8A-4EDC-8406-76DA05B4BF95}" destId="{C3402EB2-167F-4617-AF7A-91F40A451ED3}" srcOrd="4" destOrd="0" presId="urn:microsoft.com/office/officeart/2009/3/layout/SubStepProcess"/>
    <dgm:cxn modelId="{2CB3D959-A28C-49E8-9BC8-F87EA090B633}" type="presParOf" srcId="{3A6B4F7E-4D8A-4EDC-8406-76DA05B4BF95}" destId="{E723ED0C-94F1-4753-9B93-3EC77CF4CDA0}" srcOrd="5" destOrd="0" presId="urn:microsoft.com/office/officeart/2009/3/layout/SubStepProcess"/>
    <dgm:cxn modelId="{9328506B-8EDA-4247-8494-84F68FEE2390}" type="presParOf" srcId="{E723ED0C-94F1-4753-9B93-3EC77CF4CDA0}" destId="{1F7398F5-EB8E-4AEE-AA2D-A8E368367723}" srcOrd="0" destOrd="0" presId="urn:microsoft.com/office/officeart/2009/3/layout/SubStepProcess"/>
    <dgm:cxn modelId="{544A2EF0-1EEC-4EED-8EC5-64BA7744D2B9}" type="presParOf" srcId="{E723ED0C-94F1-4753-9B93-3EC77CF4CDA0}" destId="{D3149DB5-28ED-4266-A108-DF6047039B6D}" srcOrd="1" destOrd="0" presId="urn:microsoft.com/office/officeart/2009/3/layout/SubStepProcess"/>
    <dgm:cxn modelId="{E35DEBBB-D00B-49C5-B39F-50D6FB4D5430}" type="presParOf" srcId="{E723ED0C-94F1-4753-9B93-3EC77CF4CDA0}" destId="{5B3A7BAD-F0F5-41EB-A5C4-60891F21F7E2}" srcOrd="2" destOrd="0" presId="urn:microsoft.com/office/officeart/2009/3/layout/SubStepProcess"/>
    <dgm:cxn modelId="{8A3DE31D-CD14-41DF-9F40-10F39FF2F90C}" type="presParOf" srcId="{E723ED0C-94F1-4753-9B93-3EC77CF4CDA0}" destId="{11C3A8C6-FAB3-427B-972F-453606FB1B7B}" srcOrd="3" destOrd="0" presId="urn:microsoft.com/office/officeart/2009/3/layout/SubStepProcess"/>
    <dgm:cxn modelId="{EA3669DF-FF65-447E-A0DF-A539AA8639D6}" type="presParOf" srcId="{3A6B4F7E-4D8A-4EDC-8406-76DA05B4BF95}" destId="{FCC2CC1E-0530-4724-AD63-6D64E70535A9}" srcOrd="6" destOrd="0" presId="urn:microsoft.com/office/officeart/2009/3/layout/SubStepProcess"/>
    <dgm:cxn modelId="{799DC1D9-39B2-4D96-9EBB-BDB51867BBA5}" type="presParOf" srcId="{3A6B4F7E-4D8A-4EDC-8406-76DA05B4BF95}" destId="{4532D68B-513E-4C0C-ACF5-77B2C8CB16C6}" srcOrd="7" destOrd="0" presId="urn:microsoft.com/office/officeart/2009/3/layout/SubStepProcess"/>
    <dgm:cxn modelId="{37D9B207-BF5E-4133-92A7-28B85EF415D7}" type="presParOf" srcId="{4532D68B-513E-4C0C-ACF5-77B2C8CB16C6}" destId="{FF0105A5-15F3-42D9-A5EF-BFA288E1FD62}" srcOrd="0" destOrd="0" presId="urn:microsoft.com/office/officeart/2009/3/layout/SubStepProcess"/>
    <dgm:cxn modelId="{C8D5C019-4B6F-4F34-844B-07DAFA39D9D0}" type="presParOf" srcId="{4532D68B-513E-4C0C-ACF5-77B2C8CB16C6}" destId="{B83EF964-7206-43FC-BBDE-B17D10ED93CB}" srcOrd="1" destOrd="0" presId="urn:microsoft.com/office/officeart/2009/3/layout/SubStepProcess"/>
    <dgm:cxn modelId="{70EB273B-D56C-442F-AF60-645A2324C299}" type="presParOf" srcId="{4532D68B-513E-4C0C-ACF5-77B2C8CB16C6}" destId="{6E2B1750-4137-4092-BD5B-111AC10F12FF}" srcOrd="2" destOrd="0" presId="urn:microsoft.com/office/officeart/2009/3/layout/SubStepProcess"/>
    <dgm:cxn modelId="{E0CCF8F3-5583-4B87-92C3-C0293BB6B678}" type="presParOf" srcId="{4532D68B-513E-4C0C-ACF5-77B2C8CB16C6}" destId="{AB776790-BA89-44B3-8E18-3C51DB9137B4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7F04D8-4349-45D6-8863-82131D86BAE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B98E19-840A-4C7E-B0FA-6764586A7C5E}">
      <dgm:prSet phldrT="[Text]"/>
      <dgm:spPr/>
      <dgm:t>
        <a:bodyPr/>
        <a:lstStyle/>
        <a:p>
          <a:r>
            <a:rPr lang="en-US" dirty="0"/>
            <a:t>SoftLink1</a:t>
          </a:r>
        </a:p>
      </dgm:t>
    </dgm:pt>
    <dgm:pt modelId="{20C4A02A-A48C-4C57-A6FC-FE89949D016D}" type="parTrans" cxnId="{FDF79E86-E608-4B02-964A-4CCCFA063796}">
      <dgm:prSet/>
      <dgm:spPr/>
      <dgm:t>
        <a:bodyPr/>
        <a:lstStyle/>
        <a:p>
          <a:endParaRPr lang="en-US"/>
        </a:p>
      </dgm:t>
    </dgm:pt>
    <dgm:pt modelId="{DB59A879-AF84-41EE-B87C-0908CA82755A}" type="sibTrans" cxnId="{FDF79E86-E608-4B02-964A-4CCCFA063796}">
      <dgm:prSet/>
      <dgm:spPr/>
      <dgm:t>
        <a:bodyPr/>
        <a:lstStyle/>
        <a:p>
          <a:endParaRPr lang="en-US"/>
        </a:p>
      </dgm:t>
    </dgm:pt>
    <dgm:pt modelId="{81DF4ECA-35A2-4931-8E45-BCAC0C5D1DEB}">
      <dgm:prSet phldrT="[Text]"/>
      <dgm:spPr/>
      <dgm:t>
        <a:bodyPr/>
        <a:lstStyle/>
        <a:p>
          <a:r>
            <a:rPr lang="en-US" dirty="0" err="1"/>
            <a:t>FileName</a:t>
          </a:r>
          <a:endParaRPr lang="en-US" dirty="0"/>
        </a:p>
      </dgm:t>
    </dgm:pt>
    <dgm:pt modelId="{8486C84D-F7DC-47B8-8D78-C1D9833714AA}" type="parTrans" cxnId="{81210CEE-9F68-4347-A42E-0C1E059967A8}">
      <dgm:prSet/>
      <dgm:spPr/>
      <dgm:t>
        <a:bodyPr/>
        <a:lstStyle/>
        <a:p>
          <a:endParaRPr lang="en-US"/>
        </a:p>
      </dgm:t>
    </dgm:pt>
    <dgm:pt modelId="{2E42BCA5-4190-4295-9B0A-1EFC75AB69BD}" type="sibTrans" cxnId="{81210CEE-9F68-4347-A42E-0C1E059967A8}">
      <dgm:prSet/>
      <dgm:spPr/>
      <dgm:t>
        <a:bodyPr/>
        <a:lstStyle/>
        <a:p>
          <a:endParaRPr lang="en-US"/>
        </a:p>
      </dgm:t>
    </dgm:pt>
    <dgm:pt modelId="{FD19E684-93BC-4982-A172-221273355F0A}">
      <dgm:prSet phldrT="[Text]"/>
      <dgm:spPr/>
      <dgm:t>
        <a:bodyPr/>
        <a:lstStyle/>
        <a:p>
          <a:r>
            <a:rPr lang="en-US" dirty="0" err="1"/>
            <a:t>inode</a:t>
          </a:r>
          <a:endParaRPr lang="en-US" dirty="0"/>
        </a:p>
      </dgm:t>
    </dgm:pt>
    <dgm:pt modelId="{EB205258-31D8-4D2D-A1BB-F4FF0C3426E4}" type="parTrans" cxnId="{E538EB05-7A29-45F7-A67C-E43B1CCED70E}">
      <dgm:prSet/>
      <dgm:spPr/>
      <dgm:t>
        <a:bodyPr/>
        <a:lstStyle/>
        <a:p>
          <a:endParaRPr lang="en-US"/>
        </a:p>
      </dgm:t>
    </dgm:pt>
    <dgm:pt modelId="{33DF0A1A-7999-4E8A-B692-96E9B48E3D5F}" type="sibTrans" cxnId="{E538EB05-7A29-45F7-A67C-E43B1CCED70E}">
      <dgm:prSet/>
      <dgm:spPr/>
      <dgm:t>
        <a:bodyPr/>
        <a:lstStyle/>
        <a:p>
          <a:endParaRPr lang="en-US"/>
        </a:p>
      </dgm:t>
    </dgm:pt>
    <dgm:pt modelId="{D9E18395-CF16-4DE4-898D-1102B6F8A0C5}">
      <dgm:prSet phldrT="[Text]"/>
      <dgm:spPr/>
      <dgm:t>
        <a:bodyPr/>
        <a:lstStyle/>
        <a:p>
          <a:r>
            <a:rPr lang="en-US" dirty="0"/>
            <a:t>contents</a:t>
          </a:r>
        </a:p>
      </dgm:t>
    </dgm:pt>
    <dgm:pt modelId="{5D55A9F3-6848-4E9F-B1BD-E35640BFF447}" type="parTrans" cxnId="{8C37A322-F033-4AE0-82D6-728D75AF5C14}">
      <dgm:prSet/>
      <dgm:spPr/>
      <dgm:t>
        <a:bodyPr/>
        <a:lstStyle/>
        <a:p>
          <a:endParaRPr lang="en-US"/>
        </a:p>
      </dgm:t>
    </dgm:pt>
    <dgm:pt modelId="{C4384604-509F-4156-9DDF-009E264DE662}" type="sibTrans" cxnId="{8C37A322-F033-4AE0-82D6-728D75AF5C14}">
      <dgm:prSet/>
      <dgm:spPr/>
      <dgm:t>
        <a:bodyPr/>
        <a:lstStyle/>
        <a:p>
          <a:endParaRPr lang="en-US"/>
        </a:p>
      </dgm:t>
    </dgm:pt>
    <dgm:pt modelId="{4B509A5D-A503-43EB-9755-FBF8DCADAD02}" type="pres">
      <dgm:prSet presAssocID="{407F04D8-4349-45D6-8863-82131D86BAE5}" presName="diagram" presStyleCnt="0">
        <dgm:presLayoutVars>
          <dgm:dir/>
          <dgm:resizeHandles val="exact"/>
        </dgm:presLayoutVars>
      </dgm:prSet>
      <dgm:spPr/>
    </dgm:pt>
    <dgm:pt modelId="{538F4B50-7AF3-4A40-B40A-84AABE14DB95}" type="pres">
      <dgm:prSet presAssocID="{12B98E19-840A-4C7E-B0FA-6764586A7C5E}" presName="node" presStyleLbl="node1" presStyleIdx="0" presStyleCnt="4">
        <dgm:presLayoutVars>
          <dgm:bulletEnabled val="1"/>
        </dgm:presLayoutVars>
      </dgm:prSet>
      <dgm:spPr/>
    </dgm:pt>
    <dgm:pt modelId="{4FA7B6E3-84A7-4AAA-B381-AA477906C370}" type="pres">
      <dgm:prSet presAssocID="{DB59A879-AF84-41EE-B87C-0908CA82755A}" presName="sibTrans" presStyleLbl="sibTrans2D1" presStyleIdx="0" presStyleCnt="3"/>
      <dgm:spPr/>
    </dgm:pt>
    <dgm:pt modelId="{B410BDF1-4BD9-45BD-B672-5FDA033D7FBA}" type="pres">
      <dgm:prSet presAssocID="{DB59A879-AF84-41EE-B87C-0908CA82755A}" presName="connectorText" presStyleLbl="sibTrans2D1" presStyleIdx="0" presStyleCnt="3"/>
      <dgm:spPr/>
    </dgm:pt>
    <dgm:pt modelId="{A32806CF-C3BB-45F0-90C3-BD3EBED45719}" type="pres">
      <dgm:prSet presAssocID="{81DF4ECA-35A2-4931-8E45-BCAC0C5D1DEB}" presName="node" presStyleLbl="node1" presStyleIdx="1" presStyleCnt="4">
        <dgm:presLayoutVars>
          <dgm:bulletEnabled val="1"/>
        </dgm:presLayoutVars>
      </dgm:prSet>
      <dgm:spPr/>
    </dgm:pt>
    <dgm:pt modelId="{F4DC47A0-1245-4FEB-BE7E-D010A3842E05}" type="pres">
      <dgm:prSet presAssocID="{2E42BCA5-4190-4295-9B0A-1EFC75AB69BD}" presName="sibTrans" presStyleLbl="sibTrans2D1" presStyleIdx="1" presStyleCnt="3"/>
      <dgm:spPr/>
    </dgm:pt>
    <dgm:pt modelId="{E94FB75A-84D8-4594-9697-C5F15997423D}" type="pres">
      <dgm:prSet presAssocID="{2E42BCA5-4190-4295-9B0A-1EFC75AB69BD}" presName="connectorText" presStyleLbl="sibTrans2D1" presStyleIdx="1" presStyleCnt="3"/>
      <dgm:spPr/>
    </dgm:pt>
    <dgm:pt modelId="{26D0F0EA-4260-4317-A1D2-DEEFDEF3CBA3}" type="pres">
      <dgm:prSet presAssocID="{FD19E684-93BC-4982-A172-221273355F0A}" presName="node" presStyleLbl="node1" presStyleIdx="2" presStyleCnt="4">
        <dgm:presLayoutVars>
          <dgm:bulletEnabled val="1"/>
        </dgm:presLayoutVars>
      </dgm:prSet>
      <dgm:spPr/>
    </dgm:pt>
    <dgm:pt modelId="{BA7A44A0-8805-44E2-B1B8-3B775D51BD16}" type="pres">
      <dgm:prSet presAssocID="{33DF0A1A-7999-4E8A-B692-96E9B48E3D5F}" presName="sibTrans" presStyleLbl="sibTrans2D1" presStyleIdx="2" presStyleCnt="3"/>
      <dgm:spPr/>
    </dgm:pt>
    <dgm:pt modelId="{7D972599-32E5-49BA-B67C-664D0A044E92}" type="pres">
      <dgm:prSet presAssocID="{33DF0A1A-7999-4E8A-B692-96E9B48E3D5F}" presName="connectorText" presStyleLbl="sibTrans2D1" presStyleIdx="2" presStyleCnt="3"/>
      <dgm:spPr/>
    </dgm:pt>
    <dgm:pt modelId="{0DB0FE0C-8CF7-4A46-943B-A961C2389B9C}" type="pres">
      <dgm:prSet presAssocID="{D9E18395-CF16-4DE4-898D-1102B6F8A0C5}" presName="node" presStyleLbl="node1" presStyleIdx="3" presStyleCnt="4">
        <dgm:presLayoutVars>
          <dgm:bulletEnabled val="1"/>
        </dgm:presLayoutVars>
      </dgm:prSet>
      <dgm:spPr/>
    </dgm:pt>
  </dgm:ptLst>
  <dgm:cxnLst>
    <dgm:cxn modelId="{E538EB05-7A29-45F7-A67C-E43B1CCED70E}" srcId="{407F04D8-4349-45D6-8863-82131D86BAE5}" destId="{FD19E684-93BC-4982-A172-221273355F0A}" srcOrd="2" destOrd="0" parTransId="{EB205258-31D8-4D2D-A1BB-F4FF0C3426E4}" sibTransId="{33DF0A1A-7999-4E8A-B692-96E9B48E3D5F}"/>
    <dgm:cxn modelId="{3D7BAC11-03D4-44DF-AF0C-E58E89B77577}" type="presOf" srcId="{DB59A879-AF84-41EE-B87C-0908CA82755A}" destId="{4FA7B6E3-84A7-4AAA-B381-AA477906C370}" srcOrd="0" destOrd="0" presId="urn:microsoft.com/office/officeart/2005/8/layout/process5"/>
    <dgm:cxn modelId="{8C37A322-F033-4AE0-82D6-728D75AF5C14}" srcId="{407F04D8-4349-45D6-8863-82131D86BAE5}" destId="{D9E18395-CF16-4DE4-898D-1102B6F8A0C5}" srcOrd="3" destOrd="0" parTransId="{5D55A9F3-6848-4E9F-B1BD-E35640BFF447}" sibTransId="{C4384604-509F-4156-9DDF-009E264DE662}"/>
    <dgm:cxn modelId="{CE8D1A28-AC72-4F26-89DB-BDD9D15A3374}" type="presOf" srcId="{12B98E19-840A-4C7E-B0FA-6764586A7C5E}" destId="{538F4B50-7AF3-4A40-B40A-84AABE14DB95}" srcOrd="0" destOrd="0" presId="urn:microsoft.com/office/officeart/2005/8/layout/process5"/>
    <dgm:cxn modelId="{082F3362-3A91-4D92-9CF6-0D889F7C0997}" type="presOf" srcId="{33DF0A1A-7999-4E8A-B692-96E9B48E3D5F}" destId="{BA7A44A0-8805-44E2-B1B8-3B775D51BD16}" srcOrd="0" destOrd="0" presId="urn:microsoft.com/office/officeart/2005/8/layout/process5"/>
    <dgm:cxn modelId="{9E7AAA58-3C54-4A70-9980-FC968C371534}" type="presOf" srcId="{2E42BCA5-4190-4295-9B0A-1EFC75AB69BD}" destId="{F4DC47A0-1245-4FEB-BE7E-D010A3842E05}" srcOrd="0" destOrd="0" presId="urn:microsoft.com/office/officeart/2005/8/layout/process5"/>
    <dgm:cxn modelId="{FB255F7D-D107-4A89-BBDA-8CAB562EBC31}" type="presOf" srcId="{407F04D8-4349-45D6-8863-82131D86BAE5}" destId="{4B509A5D-A503-43EB-9755-FBF8DCADAD02}" srcOrd="0" destOrd="0" presId="urn:microsoft.com/office/officeart/2005/8/layout/process5"/>
    <dgm:cxn modelId="{FDF79E86-E608-4B02-964A-4CCCFA063796}" srcId="{407F04D8-4349-45D6-8863-82131D86BAE5}" destId="{12B98E19-840A-4C7E-B0FA-6764586A7C5E}" srcOrd="0" destOrd="0" parTransId="{20C4A02A-A48C-4C57-A6FC-FE89949D016D}" sibTransId="{DB59A879-AF84-41EE-B87C-0908CA82755A}"/>
    <dgm:cxn modelId="{3FB41790-E562-487B-8C37-A835F3278DCA}" type="presOf" srcId="{2E42BCA5-4190-4295-9B0A-1EFC75AB69BD}" destId="{E94FB75A-84D8-4594-9697-C5F15997423D}" srcOrd="1" destOrd="0" presId="urn:microsoft.com/office/officeart/2005/8/layout/process5"/>
    <dgm:cxn modelId="{D99D7BAD-DBA2-4645-9A90-457C9B0FB458}" type="presOf" srcId="{D9E18395-CF16-4DE4-898D-1102B6F8A0C5}" destId="{0DB0FE0C-8CF7-4A46-943B-A961C2389B9C}" srcOrd="0" destOrd="0" presId="urn:microsoft.com/office/officeart/2005/8/layout/process5"/>
    <dgm:cxn modelId="{1771FDBC-501C-49A4-B7A4-1DC3EDA6AE2D}" type="presOf" srcId="{DB59A879-AF84-41EE-B87C-0908CA82755A}" destId="{B410BDF1-4BD9-45BD-B672-5FDA033D7FBA}" srcOrd="1" destOrd="0" presId="urn:microsoft.com/office/officeart/2005/8/layout/process5"/>
    <dgm:cxn modelId="{759C54D6-DF4F-4871-85D3-91084674594A}" type="presOf" srcId="{81DF4ECA-35A2-4931-8E45-BCAC0C5D1DEB}" destId="{A32806CF-C3BB-45F0-90C3-BD3EBED45719}" srcOrd="0" destOrd="0" presId="urn:microsoft.com/office/officeart/2005/8/layout/process5"/>
    <dgm:cxn modelId="{8C37B8D8-F86D-405B-AE93-13274E581FF1}" type="presOf" srcId="{33DF0A1A-7999-4E8A-B692-96E9B48E3D5F}" destId="{7D972599-32E5-49BA-B67C-664D0A044E92}" srcOrd="1" destOrd="0" presId="urn:microsoft.com/office/officeart/2005/8/layout/process5"/>
    <dgm:cxn modelId="{C727BDE9-0ACE-4CFC-811A-53C7CA8530E6}" type="presOf" srcId="{FD19E684-93BC-4982-A172-221273355F0A}" destId="{26D0F0EA-4260-4317-A1D2-DEEFDEF3CBA3}" srcOrd="0" destOrd="0" presId="urn:microsoft.com/office/officeart/2005/8/layout/process5"/>
    <dgm:cxn modelId="{81210CEE-9F68-4347-A42E-0C1E059967A8}" srcId="{407F04D8-4349-45D6-8863-82131D86BAE5}" destId="{81DF4ECA-35A2-4931-8E45-BCAC0C5D1DEB}" srcOrd="1" destOrd="0" parTransId="{8486C84D-F7DC-47B8-8D78-C1D9833714AA}" sibTransId="{2E42BCA5-4190-4295-9B0A-1EFC75AB69BD}"/>
    <dgm:cxn modelId="{7B8B2DA6-B070-4EB7-8468-F9E075A5C1A3}" type="presParOf" srcId="{4B509A5D-A503-43EB-9755-FBF8DCADAD02}" destId="{538F4B50-7AF3-4A40-B40A-84AABE14DB95}" srcOrd="0" destOrd="0" presId="urn:microsoft.com/office/officeart/2005/8/layout/process5"/>
    <dgm:cxn modelId="{766A3ADB-C501-4222-B7FB-667B97EAAE3E}" type="presParOf" srcId="{4B509A5D-A503-43EB-9755-FBF8DCADAD02}" destId="{4FA7B6E3-84A7-4AAA-B381-AA477906C370}" srcOrd="1" destOrd="0" presId="urn:microsoft.com/office/officeart/2005/8/layout/process5"/>
    <dgm:cxn modelId="{348C83F7-6E26-48D6-A6D4-33270DAC9522}" type="presParOf" srcId="{4FA7B6E3-84A7-4AAA-B381-AA477906C370}" destId="{B410BDF1-4BD9-45BD-B672-5FDA033D7FBA}" srcOrd="0" destOrd="0" presId="urn:microsoft.com/office/officeart/2005/8/layout/process5"/>
    <dgm:cxn modelId="{EBB896FE-F543-40C1-BF0C-D6C9A801568F}" type="presParOf" srcId="{4B509A5D-A503-43EB-9755-FBF8DCADAD02}" destId="{A32806CF-C3BB-45F0-90C3-BD3EBED45719}" srcOrd="2" destOrd="0" presId="urn:microsoft.com/office/officeart/2005/8/layout/process5"/>
    <dgm:cxn modelId="{B6106951-56BC-4B9C-9C18-06960A1F2308}" type="presParOf" srcId="{4B509A5D-A503-43EB-9755-FBF8DCADAD02}" destId="{F4DC47A0-1245-4FEB-BE7E-D010A3842E05}" srcOrd="3" destOrd="0" presId="urn:microsoft.com/office/officeart/2005/8/layout/process5"/>
    <dgm:cxn modelId="{2CD8CFA0-05F9-4705-A0FA-6DE029B59005}" type="presParOf" srcId="{F4DC47A0-1245-4FEB-BE7E-D010A3842E05}" destId="{E94FB75A-84D8-4594-9697-C5F15997423D}" srcOrd="0" destOrd="0" presId="urn:microsoft.com/office/officeart/2005/8/layout/process5"/>
    <dgm:cxn modelId="{D8FFB789-E834-4178-B636-172E2BA7CDA1}" type="presParOf" srcId="{4B509A5D-A503-43EB-9755-FBF8DCADAD02}" destId="{26D0F0EA-4260-4317-A1D2-DEEFDEF3CBA3}" srcOrd="4" destOrd="0" presId="urn:microsoft.com/office/officeart/2005/8/layout/process5"/>
    <dgm:cxn modelId="{7F602DFC-296E-41C1-9B5E-CA1F6F6AF9F9}" type="presParOf" srcId="{4B509A5D-A503-43EB-9755-FBF8DCADAD02}" destId="{BA7A44A0-8805-44E2-B1B8-3B775D51BD16}" srcOrd="5" destOrd="0" presId="urn:microsoft.com/office/officeart/2005/8/layout/process5"/>
    <dgm:cxn modelId="{0A7685DA-4A33-43A1-9BC2-C2F523C86603}" type="presParOf" srcId="{BA7A44A0-8805-44E2-B1B8-3B775D51BD16}" destId="{7D972599-32E5-49BA-B67C-664D0A044E92}" srcOrd="0" destOrd="0" presId="urn:microsoft.com/office/officeart/2005/8/layout/process5"/>
    <dgm:cxn modelId="{4FB677A6-25A4-4470-86EA-A237B436DABC}" type="presParOf" srcId="{4B509A5D-A503-43EB-9755-FBF8DCADAD02}" destId="{0DB0FE0C-8CF7-4A46-943B-A961C2389B9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A0154-7996-4109-A44D-A5581BC5E58E}">
      <dsp:nvSpPr>
        <dsp:cNvPr id="0" name=""/>
        <dsp:cNvSpPr/>
      </dsp:nvSpPr>
      <dsp:spPr>
        <a:xfrm>
          <a:off x="1015999" y="1772716"/>
          <a:ext cx="6096000" cy="6096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1CF2DB-B0C1-4823-BA46-2D2F0DD56316}">
      <dsp:nvSpPr>
        <dsp:cNvPr id="0" name=""/>
        <dsp:cNvSpPr/>
      </dsp:nvSpPr>
      <dsp:spPr>
        <a:xfrm>
          <a:off x="1693163" y="2449880"/>
          <a:ext cx="4741672" cy="47416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DC8FC-B659-4B85-9D81-599F8A3ACC87}">
      <dsp:nvSpPr>
        <dsp:cNvPr id="0" name=""/>
        <dsp:cNvSpPr/>
      </dsp:nvSpPr>
      <dsp:spPr>
        <a:xfrm>
          <a:off x="2370327" y="3127044"/>
          <a:ext cx="3387344" cy="33873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7805E-4437-453C-AAD3-939C1A98CA8A}">
      <dsp:nvSpPr>
        <dsp:cNvPr id="0" name=""/>
        <dsp:cNvSpPr/>
      </dsp:nvSpPr>
      <dsp:spPr>
        <a:xfrm>
          <a:off x="3047999" y="3804716"/>
          <a:ext cx="2032000" cy="2032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924A2-9496-45D6-9E8E-98FED4E4637C}">
      <dsp:nvSpPr>
        <dsp:cNvPr id="0" name=""/>
        <dsp:cNvSpPr/>
      </dsp:nvSpPr>
      <dsp:spPr>
        <a:xfrm>
          <a:off x="3725164" y="4481880"/>
          <a:ext cx="677672" cy="6776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049F-E92D-49C7-A2FD-3865B2BB3BC2}">
      <dsp:nvSpPr>
        <dsp:cNvPr id="0" name=""/>
        <dsp:cNvSpPr/>
      </dsp:nvSpPr>
      <dsp:spPr>
        <a:xfrm>
          <a:off x="8127999" y="259283"/>
          <a:ext cx="3048000" cy="10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File3</a:t>
          </a:r>
        </a:p>
      </dsp:txBody>
      <dsp:txXfrm>
        <a:off x="8127999" y="259283"/>
        <a:ext cx="3048000" cy="1076147"/>
      </dsp:txXfrm>
    </dsp:sp>
    <dsp:sp modelId="{84B59EAA-9344-41D0-9ED5-3976F8EEE360}">
      <dsp:nvSpPr>
        <dsp:cNvPr id="0" name=""/>
        <dsp:cNvSpPr/>
      </dsp:nvSpPr>
      <dsp:spPr>
        <a:xfrm>
          <a:off x="7366000" y="797356"/>
          <a:ext cx="76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D43B7-EE14-4988-9E2B-4FFD4A166496}">
      <dsp:nvSpPr>
        <dsp:cNvPr id="0" name=""/>
        <dsp:cNvSpPr/>
      </dsp:nvSpPr>
      <dsp:spPr>
        <a:xfrm rot="5400000">
          <a:off x="3700780" y="1160576"/>
          <a:ext cx="4023360" cy="32969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57834-C3D6-4CF8-8666-75583D073AEF}">
      <dsp:nvSpPr>
        <dsp:cNvPr id="0" name=""/>
        <dsp:cNvSpPr/>
      </dsp:nvSpPr>
      <dsp:spPr>
        <a:xfrm>
          <a:off x="8127999" y="1397203"/>
          <a:ext cx="3048000" cy="10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File1</a:t>
          </a:r>
        </a:p>
      </dsp:txBody>
      <dsp:txXfrm>
        <a:off x="8127999" y="1397203"/>
        <a:ext cx="3048000" cy="1076147"/>
      </dsp:txXfrm>
    </dsp:sp>
    <dsp:sp modelId="{034640AD-BAA5-46CE-873A-7E8031C354CD}">
      <dsp:nvSpPr>
        <dsp:cNvPr id="0" name=""/>
        <dsp:cNvSpPr/>
      </dsp:nvSpPr>
      <dsp:spPr>
        <a:xfrm>
          <a:off x="7366000" y="1935276"/>
          <a:ext cx="76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193E6-35E9-48F7-850B-1E2186D04AF9}">
      <dsp:nvSpPr>
        <dsp:cNvPr id="0" name=""/>
        <dsp:cNvSpPr/>
      </dsp:nvSpPr>
      <dsp:spPr>
        <a:xfrm rot="5400000">
          <a:off x="4291990" y="2212035"/>
          <a:ext cx="3349955" cy="27940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16995-1D9A-4819-B801-32E40B57E005}">
      <dsp:nvSpPr>
        <dsp:cNvPr id="0" name=""/>
        <dsp:cNvSpPr/>
      </dsp:nvSpPr>
      <dsp:spPr>
        <a:xfrm>
          <a:off x="8127999" y="2535123"/>
          <a:ext cx="3048000" cy="10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File4</a:t>
          </a:r>
        </a:p>
      </dsp:txBody>
      <dsp:txXfrm>
        <a:off x="8127999" y="2535123"/>
        <a:ext cx="3048000" cy="1076147"/>
      </dsp:txXfrm>
    </dsp:sp>
    <dsp:sp modelId="{388F118C-7E34-42E9-A344-BB02A1B6131B}">
      <dsp:nvSpPr>
        <dsp:cNvPr id="0" name=""/>
        <dsp:cNvSpPr/>
      </dsp:nvSpPr>
      <dsp:spPr>
        <a:xfrm>
          <a:off x="7366000" y="3073196"/>
          <a:ext cx="76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B0234-A9E4-4CFD-8BD9-310F5FA757EE}">
      <dsp:nvSpPr>
        <dsp:cNvPr id="0" name=""/>
        <dsp:cNvSpPr/>
      </dsp:nvSpPr>
      <dsp:spPr>
        <a:xfrm rot="5400000">
          <a:off x="4871719" y="3220516"/>
          <a:ext cx="2641600" cy="234696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72D1-2D2B-4FF0-A4EC-A4A20D3245D6}">
      <dsp:nvSpPr>
        <dsp:cNvPr id="0" name=""/>
        <dsp:cNvSpPr/>
      </dsp:nvSpPr>
      <dsp:spPr>
        <a:xfrm>
          <a:off x="8127999" y="3648659"/>
          <a:ext cx="3048000" cy="10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File2</a:t>
          </a:r>
        </a:p>
      </dsp:txBody>
      <dsp:txXfrm>
        <a:off x="8127999" y="3648659"/>
        <a:ext cx="3048000" cy="1076147"/>
      </dsp:txXfrm>
    </dsp:sp>
    <dsp:sp modelId="{0538B1AF-D98A-4F4C-BF12-5C36EC7E3006}">
      <dsp:nvSpPr>
        <dsp:cNvPr id="0" name=""/>
        <dsp:cNvSpPr/>
      </dsp:nvSpPr>
      <dsp:spPr>
        <a:xfrm>
          <a:off x="7366000" y="4186732"/>
          <a:ext cx="76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0BAA2-3023-4478-9885-F506EED02E9E}">
      <dsp:nvSpPr>
        <dsp:cNvPr id="0" name=""/>
        <dsp:cNvSpPr/>
      </dsp:nvSpPr>
      <dsp:spPr>
        <a:xfrm rot="5400000">
          <a:off x="5448808" y="4285284"/>
          <a:ext cx="2015744" cy="181864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BD166-03DF-449D-BC3E-3FB394E90744}">
      <dsp:nvSpPr>
        <dsp:cNvPr id="0" name=""/>
        <dsp:cNvSpPr/>
      </dsp:nvSpPr>
      <dsp:spPr>
        <a:xfrm>
          <a:off x="8127999" y="4729683"/>
          <a:ext cx="3048000" cy="1076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File5</a:t>
          </a:r>
        </a:p>
      </dsp:txBody>
      <dsp:txXfrm>
        <a:off x="8127999" y="4729683"/>
        <a:ext cx="3048000" cy="1076147"/>
      </dsp:txXfrm>
    </dsp:sp>
    <dsp:sp modelId="{9DEAADF8-7DB3-412C-8A0E-8AB451012083}">
      <dsp:nvSpPr>
        <dsp:cNvPr id="0" name=""/>
        <dsp:cNvSpPr/>
      </dsp:nvSpPr>
      <dsp:spPr>
        <a:xfrm>
          <a:off x="7366000" y="5267756"/>
          <a:ext cx="76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261D7-D3A7-42A7-AEB6-61E7A71C2E08}">
      <dsp:nvSpPr>
        <dsp:cNvPr id="0" name=""/>
        <dsp:cNvSpPr/>
      </dsp:nvSpPr>
      <dsp:spPr>
        <a:xfrm rot="5400000">
          <a:off x="5994400" y="5318556"/>
          <a:ext cx="1422400" cy="13208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BB425-A48D-4738-8607-DA3BC848DAEC}">
      <dsp:nvSpPr>
        <dsp:cNvPr id="0" name=""/>
        <dsp:cNvSpPr/>
      </dsp:nvSpPr>
      <dsp:spPr>
        <a:xfrm>
          <a:off x="1488" y="0"/>
          <a:ext cx="3869531" cy="8128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Block</a:t>
          </a:r>
        </a:p>
      </dsp:txBody>
      <dsp:txXfrm>
        <a:off x="1488" y="0"/>
        <a:ext cx="3869531" cy="2438400"/>
      </dsp:txXfrm>
    </dsp:sp>
    <dsp:sp modelId="{8410DEE8-3A61-4D82-8250-66D4F3BE34A9}">
      <dsp:nvSpPr>
        <dsp:cNvPr id="0" name=""/>
        <dsp:cNvSpPr/>
      </dsp:nvSpPr>
      <dsp:spPr>
        <a:xfrm>
          <a:off x="388441" y="2439120"/>
          <a:ext cx="3095625" cy="951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Address</a:t>
          </a:r>
        </a:p>
      </dsp:txBody>
      <dsp:txXfrm>
        <a:off x="416321" y="2467000"/>
        <a:ext cx="3039865" cy="896144"/>
      </dsp:txXfrm>
    </dsp:sp>
    <dsp:sp modelId="{6405E435-E283-43DF-9714-4B2B45D15E9A}">
      <dsp:nvSpPr>
        <dsp:cNvPr id="0" name=""/>
        <dsp:cNvSpPr/>
      </dsp:nvSpPr>
      <dsp:spPr>
        <a:xfrm>
          <a:off x="388441" y="3537471"/>
          <a:ext cx="3095625" cy="30850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Contents</a:t>
          </a:r>
        </a:p>
      </dsp:txBody>
      <dsp:txXfrm>
        <a:off x="478799" y="3627829"/>
        <a:ext cx="2914909" cy="2904340"/>
      </dsp:txXfrm>
    </dsp:sp>
    <dsp:sp modelId="{623C46C1-8E21-4F71-89FA-726861BF3B93}">
      <dsp:nvSpPr>
        <dsp:cNvPr id="0" name=""/>
        <dsp:cNvSpPr/>
      </dsp:nvSpPr>
      <dsp:spPr>
        <a:xfrm>
          <a:off x="388441" y="6768975"/>
          <a:ext cx="3095625" cy="951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end</a:t>
          </a:r>
        </a:p>
      </dsp:txBody>
      <dsp:txXfrm>
        <a:off x="416321" y="6796855"/>
        <a:ext cx="3039865" cy="896144"/>
      </dsp:txXfrm>
    </dsp:sp>
    <dsp:sp modelId="{34721D98-920C-4D0A-9859-185111015E6E}">
      <dsp:nvSpPr>
        <dsp:cNvPr id="0" name=""/>
        <dsp:cNvSpPr/>
      </dsp:nvSpPr>
      <dsp:spPr>
        <a:xfrm>
          <a:off x="4161234" y="0"/>
          <a:ext cx="3869531" cy="8128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Block</a:t>
          </a:r>
        </a:p>
      </dsp:txBody>
      <dsp:txXfrm>
        <a:off x="4161234" y="0"/>
        <a:ext cx="3869531" cy="2438400"/>
      </dsp:txXfrm>
    </dsp:sp>
    <dsp:sp modelId="{44C9BFD7-917E-49A1-8743-1149ECA0D38F}">
      <dsp:nvSpPr>
        <dsp:cNvPr id="0" name=""/>
        <dsp:cNvSpPr/>
      </dsp:nvSpPr>
      <dsp:spPr>
        <a:xfrm>
          <a:off x="4548187" y="2439204"/>
          <a:ext cx="3095625" cy="5617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Address</a:t>
          </a:r>
        </a:p>
      </dsp:txBody>
      <dsp:txXfrm>
        <a:off x="4564639" y="2455656"/>
        <a:ext cx="3062721" cy="528822"/>
      </dsp:txXfrm>
    </dsp:sp>
    <dsp:sp modelId="{EB3310D2-AC57-43C6-9FBC-A14ADD5A0A43}">
      <dsp:nvSpPr>
        <dsp:cNvPr id="0" name=""/>
        <dsp:cNvSpPr/>
      </dsp:nvSpPr>
      <dsp:spPr>
        <a:xfrm>
          <a:off x="4548187" y="3087350"/>
          <a:ext cx="3095625" cy="33371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Contents</a:t>
          </a:r>
        </a:p>
      </dsp:txBody>
      <dsp:txXfrm>
        <a:off x="4638855" y="3178018"/>
        <a:ext cx="2914289" cy="3155816"/>
      </dsp:txXfrm>
    </dsp:sp>
    <dsp:sp modelId="{5B38C5B3-9E5A-4332-9FD6-89DDBCD54E66}">
      <dsp:nvSpPr>
        <dsp:cNvPr id="0" name=""/>
        <dsp:cNvSpPr/>
      </dsp:nvSpPr>
      <dsp:spPr>
        <a:xfrm>
          <a:off x="4548187" y="6510922"/>
          <a:ext cx="3095625" cy="5617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Continue</a:t>
          </a:r>
        </a:p>
      </dsp:txBody>
      <dsp:txXfrm>
        <a:off x="4564639" y="6527374"/>
        <a:ext cx="3062721" cy="528822"/>
      </dsp:txXfrm>
    </dsp:sp>
    <dsp:sp modelId="{FF00E51B-9260-4C60-B9DF-1AE4DA888C28}">
      <dsp:nvSpPr>
        <dsp:cNvPr id="0" name=""/>
        <dsp:cNvSpPr/>
      </dsp:nvSpPr>
      <dsp:spPr>
        <a:xfrm>
          <a:off x="4548187" y="7159068"/>
          <a:ext cx="3095625" cy="561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empty</a:t>
          </a:r>
        </a:p>
      </dsp:txBody>
      <dsp:txXfrm>
        <a:off x="4564639" y="7175520"/>
        <a:ext cx="3062721" cy="528822"/>
      </dsp:txXfrm>
    </dsp:sp>
    <dsp:sp modelId="{B7E67614-7580-4290-8E7E-8792A6EF20E6}">
      <dsp:nvSpPr>
        <dsp:cNvPr id="0" name=""/>
        <dsp:cNvSpPr/>
      </dsp:nvSpPr>
      <dsp:spPr>
        <a:xfrm>
          <a:off x="8320980" y="0"/>
          <a:ext cx="3869531" cy="8128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Block</a:t>
          </a:r>
        </a:p>
      </dsp:txBody>
      <dsp:txXfrm>
        <a:off x="8320980" y="0"/>
        <a:ext cx="3869531" cy="2438400"/>
      </dsp:txXfrm>
    </dsp:sp>
    <dsp:sp modelId="{FD35A606-943B-4853-BE55-4F63791BD577}">
      <dsp:nvSpPr>
        <dsp:cNvPr id="0" name=""/>
        <dsp:cNvSpPr/>
      </dsp:nvSpPr>
      <dsp:spPr>
        <a:xfrm>
          <a:off x="8707933" y="2438796"/>
          <a:ext cx="3095625" cy="1408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Address</a:t>
          </a:r>
        </a:p>
      </dsp:txBody>
      <dsp:txXfrm>
        <a:off x="8749187" y="2480050"/>
        <a:ext cx="3013117" cy="1326001"/>
      </dsp:txXfrm>
    </dsp:sp>
    <dsp:sp modelId="{8AE2AC72-A09E-41F6-BE09-081FB64DA749}">
      <dsp:nvSpPr>
        <dsp:cNvPr id="0" name=""/>
        <dsp:cNvSpPr/>
      </dsp:nvSpPr>
      <dsp:spPr>
        <a:xfrm>
          <a:off x="8707933" y="4063999"/>
          <a:ext cx="3095625" cy="2032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Contents</a:t>
          </a:r>
        </a:p>
      </dsp:txBody>
      <dsp:txXfrm>
        <a:off x="8767448" y="4123514"/>
        <a:ext cx="2976595" cy="1912970"/>
      </dsp:txXfrm>
    </dsp:sp>
    <dsp:sp modelId="{52497D54-8608-494A-8F23-54C2841AC50B}">
      <dsp:nvSpPr>
        <dsp:cNvPr id="0" name=""/>
        <dsp:cNvSpPr/>
      </dsp:nvSpPr>
      <dsp:spPr>
        <a:xfrm>
          <a:off x="8707933" y="6312693"/>
          <a:ext cx="3095625" cy="14085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end</a:t>
          </a:r>
        </a:p>
      </dsp:txBody>
      <dsp:txXfrm>
        <a:off x="8749187" y="6353947"/>
        <a:ext cx="3013117" cy="1326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5B0C-0BDB-4822-AD37-3E72AA003233}">
      <dsp:nvSpPr>
        <dsp:cNvPr id="0" name=""/>
        <dsp:cNvSpPr/>
      </dsp:nvSpPr>
      <dsp:spPr>
        <a:xfrm>
          <a:off x="4908" y="2536025"/>
          <a:ext cx="3055948" cy="3055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contents</a:t>
          </a:r>
        </a:p>
      </dsp:txBody>
      <dsp:txXfrm>
        <a:off x="452441" y="2983558"/>
        <a:ext cx="2160882" cy="2160882"/>
      </dsp:txXfrm>
    </dsp:sp>
    <dsp:sp modelId="{D1F1A445-BB51-4132-8EA0-E5F931C2266D}">
      <dsp:nvSpPr>
        <dsp:cNvPr id="0" name=""/>
        <dsp:cNvSpPr/>
      </dsp:nvSpPr>
      <dsp:spPr>
        <a:xfrm>
          <a:off x="3060857" y="2536025"/>
          <a:ext cx="3055948" cy="30559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inode</a:t>
          </a:r>
          <a:r>
            <a:rPr lang="en-US" sz="4500" kern="1200" dirty="0"/>
            <a:t> number</a:t>
          </a:r>
        </a:p>
      </dsp:txBody>
      <dsp:txXfrm>
        <a:off x="3508390" y="2983558"/>
        <a:ext cx="2160882" cy="2160882"/>
      </dsp:txXfrm>
    </dsp:sp>
    <dsp:sp modelId="{C2337E2E-E258-47D5-8118-04CA2857EEE3}">
      <dsp:nvSpPr>
        <dsp:cNvPr id="0" name=""/>
        <dsp:cNvSpPr/>
      </dsp:nvSpPr>
      <dsp:spPr>
        <a:xfrm rot="18354078">
          <a:off x="5780361" y="2798838"/>
          <a:ext cx="25046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462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61C83-2C2E-4C20-8505-F787B504435A}">
      <dsp:nvSpPr>
        <dsp:cNvPr id="0" name=""/>
        <dsp:cNvSpPr/>
      </dsp:nvSpPr>
      <dsp:spPr>
        <a:xfrm>
          <a:off x="7767018" y="1784429"/>
          <a:ext cx="35719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75EDD-B7B7-44E4-B7B6-5FB055F357FF}">
      <dsp:nvSpPr>
        <dsp:cNvPr id="0" name=""/>
        <dsp:cNvSpPr/>
      </dsp:nvSpPr>
      <dsp:spPr>
        <a:xfrm>
          <a:off x="8124216" y="1024573"/>
          <a:ext cx="2532855" cy="15197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FileName</a:t>
          </a:r>
          <a:endParaRPr lang="en-US" sz="3600" kern="1200" dirty="0"/>
        </a:p>
      </dsp:txBody>
      <dsp:txXfrm>
        <a:off x="8124216" y="1024573"/>
        <a:ext cx="2532855" cy="1519713"/>
      </dsp:txXfrm>
    </dsp:sp>
    <dsp:sp modelId="{BE1DEEF8-B101-40FD-A25A-B7CC2396FABB}">
      <dsp:nvSpPr>
        <dsp:cNvPr id="0" name=""/>
        <dsp:cNvSpPr/>
      </dsp:nvSpPr>
      <dsp:spPr>
        <a:xfrm rot="20116549">
          <a:off x="6224220" y="3642279"/>
          <a:ext cx="16169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690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695B2-68DD-40B7-91BA-0DEC199D1421}">
      <dsp:nvSpPr>
        <dsp:cNvPr id="0" name=""/>
        <dsp:cNvSpPr/>
      </dsp:nvSpPr>
      <dsp:spPr>
        <a:xfrm>
          <a:off x="7767018" y="3304143"/>
          <a:ext cx="35719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1242B-D917-4320-A8D5-935D6BC02DD9}">
      <dsp:nvSpPr>
        <dsp:cNvPr id="0" name=""/>
        <dsp:cNvSpPr/>
      </dsp:nvSpPr>
      <dsp:spPr>
        <a:xfrm>
          <a:off x="8124216" y="2544286"/>
          <a:ext cx="2532855" cy="15197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Link1</a:t>
          </a:r>
        </a:p>
      </dsp:txBody>
      <dsp:txXfrm>
        <a:off x="8124216" y="2544286"/>
        <a:ext cx="2532855" cy="1519713"/>
      </dsp:txXfrm>
    </dsp:sp>
    <dsp:sp modelId="{C3402EB2-167F-4617-AF7A-91F40A451ED3}">
      <dsp:nvSpPr>
        <dsp:cNvPr id="0" name=""/>
        <dsp:cNvSpPr/>
      </dsp:nvSpPr>
      <dsp:spPr>
        <a:xfrm rot="1483451">
          <a:off x="6224220" y="4485720"/>
          <a:ext cx="16169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690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A7BAD-F0F5-41EB-A5C4-60891F21F7E2}">
      <dsp:nvSpPr>
        <dsp:cNvPr id="0" name=""/>
        <dsp:cNvSpPr/>
      </dsp:nvSpPr>
      <dsp:spPr>
        <a:xfrm>
          <a:off x="7767018" y="4823856"/>
          <a:ext cx="35719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A8C6-FAB3-427B-972F-453606FB1B7B}">
      <dsp:nvSpPr>
        <dsp:cNvPr id="0" name=""/>
        <dsp:cNvSpPr/>
      </dsp:nvSpPr>
      <dsp:spPr>
        <a:xfrm>
          <a:off x="8124216" y="4064000"/>
          <a:ext cx="2532855" cy="15197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Link2</a:t>
          </a:r>
        </a:p>
      </dsp:txBody>
      <dsp:txXfrm>
        <a:off x="8124216" y="4064000"/>
        <a:ext cx="2532855" cy="1519713"/>
      </dsp:txXfrm>
    </dsp:sp>
    <dsp:sp modelId="{FCC2CC1E-0530-4724-AD63-6D64E70535A9}">
      <dsp:nvSpPr>
        <dsp:cNvPr id="0" name=""/>
        <dsp:cNvSpPr/>
      </dsp:nvSpPr>
      <dsp:spPr>
        <a:xfrm rot="3245922">
          <a:off x="5780361" y="5329161"/>
          <a:ext cx="25046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462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1750-4137-4092-BD5B-111AC10F12FF}">
      <dsp:nvSpPr>
        <dsp:cNvPr id="0" name=""/>
        <dsp:cNvSpPr/>
      </dsp:nvSpPr>
      <dsp:spPr>
        <a:xfrm>
          <a:off x="7767018" y="6343570"/>
          <a:ext cx="35719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76790-BA89-44B3-8E18-3C51DB9137B4}">
      <dsp:nvSpPr>
        <dsp:cNvPr id="0" name=""/>
        <dsp:cNvSpPr/>
      </dsp:nvSpPr>
      <dsp:spPr>
        <a:xfrm>
          <a:off x="8124216" y="5583713"/>
          <a:ext cx="2532855" cy="15197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Link3</a:t>
          </a:r>
        </a:p>
      </dsp:txBody>
      <dsp:txXfrm>
        <a:off x="8124216" y="5583713"/>
        <a:ext cx="2532855" cy="1519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F4B50-7AF3-4A40-B40A-84AABE14DB95}">
      <dsp:nvSpPr>
        <dsp:cNvPr id="0" name=""/>
        <dsp:cNvSpPr/>
      </dsp:nvSpPr>
      <dsp:spPr>
        <a:xfrm>
          <a:off x="1919" y="182580"/>
          <a:ext cx="4093027" cy="2455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SoftLink1</a:t>
          </a:r>
        </a:p>
      </dsp:txBody>
      <dsp:txXfrm>
        <a:off x="73847" y="254508"/>
        <a:ext cx="3949171" cy="2311960"/>
      </dsp:txXfrm>
    </dsp:sp>
    <dsp:sp modelId="{4FA7B6E3-84A7-4AAA-B381-AA477906C370}">
      <dsp:nvSpPr>
        <dsp:cNvPr id="0" name=""/>
        <dsp:cNvSpPr/>
      </dsp:nvSpPr>
      <dsp:spPr>
        <a:xfrm>
          <a:off x="4455132" y="902953"/>
          <a:ext cx="867721" cy="101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>
        <a:off x="4455132" y="1105967"/>
        <a:ext cx="607405" cy="609042"/>
      </dsp:txXfrm>
    </dsp:sp>
    <dsp:sp modelId="{A32806CF-C3BB-45F0-90C3-BD3EBED45719}">
      <dsp:nvSpPr>
        <dsp:cNvPr id="0" name=""/>
        <dsp:cNvSpPr/>
      </dsp:nvSpPr>
      <dsp:spPr>
        <a:xfrm>
          <a:off x="5732157" y="182580"/>
          <a:ext cx="4093027" cy="24558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 err="1"/>
            <a:t>FileName</a:t>
          </a:r>
          <a:endParaRPr lang="en-US" sz="6300" kern="1200" dirty="0"/>
        </a:p>
      </dsp:txBody>
      <dsp:txXfrm>
        <a:off x="5804085" y="254508"/>
        <a:ext cx="3949171" cy="2311960"/>
      </dsp:txXfrm>
    </dsp:sp>
    <dsp:sp modelId="{F4DC47A0-1245-4FEB-BE7E-D010A3842E05}">
      <dsp:nvSpPr>
        <dsp:cNvPr id="0" name=""/>
        <dsp:cNvSpPr/>
      </dsp:nvSpPr>
      <dsp:spPr>
        <a:xfrm rot="5400000">
          <a:off x="7344810" y="2924908"/>
          <a:ext cx="867721" cy="101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 rot="-5400000">
        <a:off x="7474150" y="2998582"/>
        <a:ext cx="609042" cy="607405"/>
      </dsp:txXfrm>
    </dsp:sp>
    <dsp:sp modelId="{26D0F0EA-4260-4317-A1D2-DEEFDEF3CBA3}">
      <dsp:nvSpPr>
        <dsp:cNvPr id="0" name=""/>
        <dsp:cNvSpPr/>
      </dsp:nvSpPr>
      <dsp:spPr>
        <a:xfrm>
          <a:off x="5732157" y="4275607"/>
          <a:ext cx="4093027" cy="24558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 err="1"/>
            <a:t>inode</a:t>
          </a:r>
          <a:endParaRPr lang="en-US" sz="6300" kern="1200" dirty="0"/>
        </a:p>
      </dsp:txBody>
      <dsp:txXfrm>
        <a:off x="5804085" y="4347535"/>
        <a:ext cx="3949171" cy="2311960"/>
      </dsp:txXfrm>
    </dsp:sp>
    <dsp:sp modelId="{BA7A44A0-8805-44E2-B1B8-3B775D51BD16}">
      <dsp:nvSpPr>
        <dsp:cNvPr id="0" name=""/>
        <dsp:cNvSpPr/>
      </dsp:nvSpPr>
      <dsp:spPr>
        <a:xfrm rot="10800000">
          <a:off x="4504249" y="4995980"/>
          <a:ext cx="867721" cy="1015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/>
        </a:p>
      </dsp:txBody>
      <dsp:txXfrm rot="10800000">
        <a:off x="4764565" y="5198994"/>
        <a:ext cx="607405" cy="609042"/>
      </dsp:txXfrm>
    </dsp:sp>
    <dsp:sp modelId="{0DB0FE0C-8CF7-4A46-943B-A961C2389B9C}">
      <dsp:nvSpPr>
        <dsp:cNvPr id="0" name=""/>
        <dsp:cNvSpPr/>
      </dsp:nvSpPr>
      <dsp:spPr>
        <a:xfrm>
          <a:off x="1919" y="4275607"/>
          <a:ext cx="4093027" cy="24558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contents</a:t>
          </a:r>
        </a:p>
      </dsp:txBody>
      <dsp:txXfrm>
        <a:off x="73847" y="4347535"/>
        <a:ext cx="3949171" cy="231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1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237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302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6" name="Google Shape;7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661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6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2680755"/>
            <a:ext cx="9552328" cy="4553065"/>
            <a:chOff x="0" y="-1199210"/>
            <a:chExt cx="12736438" cy="6070757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-119921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03.D Links between files</a:t>
              </a:r>
              <a:endParaRPr sz="60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769157"/>
              <a:ext cx="12736438" cy="3102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make multiple file names reference the same file using hard links and symbolic (or "soft") links.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BCA17C-DA3F-46E7-A90C-0344B240A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905326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AD7B4F-E24F-421F-9E7A-3C5E8765B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727036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556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4420-9F3A-4A54-A487-20E2921BFC16}"/>
              </a:ext>
            </a:extLst>
          </p:cNvPr>
          <p:cNvSpPr txBox="1"/>
          <p:nvPr/>
        </p:nvSpPr>
        <p:spPr>
          <a:xfrm>
            <a:off x="1064302" y="1429904"/>
            <a:ext cx="957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u="none" strike="noStrike" baseline="0" dirty="0">
                <a:latin typeface="Bahnschrift" panose="020B0502040204020203" pitchFamily="34" charset="0"/>
              </a:rPr>
              <a:t>Hard Links</a:t>
            </a:r>
            <a:endParaRPr lang="en-US" sz="6000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FE3A3F-FA34-42D0-B576-37FEF2CA4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175237"/>
              </p:ext>
            </p:extLst>
          </p:nvPr>
        </p:nvGraphicFramePr>
        <p:xfrm>
          <a:off x="1375121" y="2157794"/>
          <a:ext cx="10661981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4420-9F3A-4A54-A487-20E2921BFC16}"/>
              </a:ext>
            </a:extLst>
          </p:cNvPr>
          <p:cNvSpPr txBox="1"/>
          <p:nvPr/>
        </p:nvSpPr>
        <p:spPr>
          <a:xfrm>
            <a:off x="1064302" y="1429904"/>
            <a:ext cx="957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u="none" strike="noStrike" baseline="0" dirty="0">
                <a:latin typeface="Bahnschrift" panose="020B0502040204020203" pitchFamily="34" charset="0"/>
              </a:rPr>
              <a:t>Hard Links</a:t>
            </a:r>
            <a:endParaRPr lang="en-US" sz="6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7C6AE-0B7D-46BD-AA26-F233427447BF}"/>
              </a:ext>
            </a:extLst>
          </p:cNvPr>
          <p:cNvSpPr txBox="1"/>
          <p:nvPr/>
        </p:nvSpPr>
        <p:spPr>
          <a:xfrm>
            <a:off x="1678898" y="3927423"/>
            <a:ext cx="10043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n-lt"/>
              </a:rPr>
              <a:t>Only on Files</a:t>
            </a:r>
          </a:p>
          <a:p>
            <a:r>
              <a:rPr lang="en-US" sz="5400" dirty="0">
                <a:latin typeface="+mn-lt"/>
              </a:rPr>
              <a:t>on the same </a:t>
            </a:r>
            <a:r>
              <a:rPr lang="en-US" sz="5400" dirty="0" err="1">
                <a:latin typeface="+mn-lt"/>
              </a:rPr>
              <a:t>FileSystem</a:t>
            </a:r>
            <a:endParaRPr 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6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4420-9F3A-4A54-A487-20E2921BFC16}"/>
              </a:ext>
            </a:extLst>
          </p:cNvPr>
          <p:cNvSpPr txBox="1"/>
          <p:nvPr/>
        </p:nvSpPr>
        <p:spPr>
          <a:xfrm>
            <a:off x="1064302" y="1429904"/>
            <a:ext cx="957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u="none" strike="noStrike" baseline="0" dirty="0">
                <a:latin typeface="Bahnschrift" panose="020B0502040204020203" pitchFamily="34" charset="0"/>
              </a:rPr>
              <a:t>Soft Links</a:t>
            </a:r>
            <a:endParaRPr lang="en-US" sz="6000" dirty="0">
              <a:latin typeface="Bahnschrift" panose="020B050204020402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11DAF7-4265-4A7D-9B8C-EEB3E760B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079129"/>
              </p:ext>
            </p:extLst>
          </p:nvPr>
        </p:nvGraphicFramePr>
        <p:xfrm>
          <a:off x="1674988" y="2720270"/>
          <a:ext cx="9827104" cy="6914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5712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8"/>
          <p:cNvSpPr txBox="1"/>
          <p:nvPr/>
        </p:nvSpPr>
        <p:spPr>
          <a:xfrm>
            <a:off x="6592360" y="1746131"/>
            <a:ext cx="944324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Linking 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8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8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2" name="Google Shape;71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8"/>
          <p:cNvSpPr txBox="1"/>
          <p:nvPr/>
        </p:nvSpPr>
        <p:spPr>
          <a:xfrm>
            <a:off x="6592360" y="4991352"/>
            <a:ext cx="10666939" cy="383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user@host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]$ ln 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FileName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HardLink</a:t>
            </a:r>
            <a:endParaRPr sz="18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user@host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]$ ln –s 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FileName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SoftLink</a:t>
            </a:r>
            <a:endParaRPr lang="en-US" sz="3200" b="0" i="0" u="none" strike="noStrike" cap="none" dirty="0">
              <a:solidFill>
                <a:srgbClr val="F7F4FA"/>
              </a:solidFill>
              <a:latin typeface="Bahnschrift" panose="020B0502040204020203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user@host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]$</a:t>
            </a:r>
            <a:r>
              <a:rPr lang="en-US" sz="3200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  ls –l .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user@host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]$  ls –il </a:t>
            </a: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[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user@host</a:t>
            </a:r>
            <a:r>
              <a:rPr lang="en-US" sz="3200" b="0" i="0" u="none" strike="noStrike" cap="none" dirty="0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 ]$ </a:t>
            </a:r>
            <a:r>
              <a:rPr lang="en-US" sz="3200" b="0" i="0" u="none" strike="noStrike" cap="none" dirty="0" err="1">
                <a:solidFill>
                  <a:srgbClr val="F7F4FA"/>
                </a:solidFill>
                <a:latin typeface="Bahnschrift" panose="020B0502040204020203" pitchFamily="34" charset="0"/>
                <a:ea typeface="Montserrat"/>
                <a:cs typeface="Montserrat"/>
                <a:sym typeface="Montserrat"/>
              </a:rPr>
              <a:t>df</a:t>
            </a:r>
            <a:endParaRPr lang="en-US" sz="3200" b="0" i="0" u="none" strike="noStrike" cap="none" dirty="0">
              <a:solidFill>
                <a:srgbClr val="F7F4FA"/>
              </a:solidFill>
              <a:latin typeface="Bahnschrift" panose="020B0502040204020203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132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YaHei</vt:lpstr>
      <vt:lpstr>Arial</vt:lpstr>
      <vt:lpstr>Bahnschrift</vt:lpstr>
      <vt:lpstr>Microsoft JhengHei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5</cp:revision>
  <dcterms:modified xsi:type="dcterms:W3CDTF">2022-04-25T19:53:45Z</dcterms:modified>
</cp:coreProperties>
</file>