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028700" y="1076325"/>
            <a:ext cx="10283645" cy="407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Admin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03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2485885"/>
            <a:ext cx="9552328" cy="3930806"/>
            <a:chOff x="0" y="-1459041"/>
            <a:chExt cx="12736438" cy="5241080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-1459041"/>
              <a:ext cx="12736438" cy="3939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03. Managing Files From CL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2288808"/>
              <a:ext cx="12736438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Copy, move, create, delete, and organize files while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working from the Bash shell.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Montserrat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2</cp:revision>
  <dcterms:modified xsi:type="dcterms:W3CDTF">2022-04-25T18:13:13Z</dcterms:modified>
</cp:coreProperties>
</file>