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95" r:id="rId3"/>
    <p:sldId id="262" r:id="rId4"/>
    <p:sldId id="277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1.xml"/><Relationship Id="rId68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8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latin typeface="Montserrat" panose="00000500000000000000" pitchFamily="2" charset="0"/>
                </a:rPr>
                <a:t>4.B info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find information from local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documentation in GNU Info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997196"/>
            <a:chOff x="-2858493" y="1358140"/>
            <a:chExt cx="15449493" cy="1329594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1329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Why do we have 2 types of help?</a:t>
              </a:r>
              <a:endParaRPr sz="5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pinfo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377" y="3616959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Compare them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man passwd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0" y="6068858"/>
            <a:ext cx="10666939" cy="55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2599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root@host</a:t>
            </a:r>
            <a:r>
              <a: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~]# </a:t>
            </a:r>
            <a:r>
              <a:rPr lang="en-US" sz="2599" b="0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pinfo</a:t>
            </a:r>
            <a:r>
              <a: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passwd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2022-04-26T01:56:25Z</dcterms:modified>
</cp:coreProperties>
</file>