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028700" y="1076325"/>
            <a:ext cx="10283645" cy="407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Admin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006747"/>
            <a:chOff x="0" y="0"/>
            <a:chExt cx="12736438" cy="2675664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 Getting Help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Resolve problems by using local help systems.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2022-04-26T01:32:19Z</dcterms:modified>
</cp:coreProperties>
</file>