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95" r:id="rId3"/>
    <p:sldId id="262" r:id="rId4"/>
    <p:sldId id="259" r:id="rId5"/>
    <p:sldId id="261" r:id="rId6"/>
    <p:sldId id="298" r:id="rId7"/>
    <p:sldId id="277" r:id="rId8"/>
    <p:sldId id="296" r:id="rId9"/>
    <p:sldId id="299" r:id="rId10"/>
    <p:sldId id="300" r:id="rId11"/>
    <p:sldId id="301" r:id="rId12"/>
    <p:sldId id="304" r:id="rId13"/>
    <p:sldId id="302" r:id="rId14"/>
    <p:sldId id="303" r:id="rId15"/>
    <p:sldId id="297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6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08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6048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2355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2471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1318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534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1442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4562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4316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685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www.flickr.com/photos/143516904@N04/27170275941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curiosidadesybasura.blogspot.com/2010/09/editor-de-texto-vim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318244" y="3580165"/>
            <a:ext cx="9552328" cy="2997980"/>
            <a:chOff x="0" y="0"/>
            <a:chExt cx="12736438" cy="3997309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6000" b="1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05.B Editing Files</a:t>
              </a:r>
              <a:endParaRPr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1929049"/>
              <a:ext cx="12736438" cy="206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dirty="0">
                  <a:solidFill>
                    <a:srgbClr val="17161C"/>
                  </a:solidFill>
                  <a:effectLst/>
                  <a:latin typeface="Montserrat" panose="00000500000000000000" pitchFamily="2" charset="0"/>
                </a:rPr>
                <a:t>create and edit text files from the command line using the vim editor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93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603247" y="1746131"/>
            <a:ext cx="9443524" cy="6079628"/>
            <a:chOff x="-20363" y="1969177"/>
            <a:chExt cx="12591365" cy="8106174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9986" y="1969177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visual mode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-20363" y="5595661"/>
              <a:ext cx="12591000" cy="4479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v keystroke enters visual mode, where multiple characters may be selected for text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manipulation. Use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Shift+V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for multiline and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Ctrl+V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for block selection. The same keystroke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used to enter visual mode (v,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Shift+V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or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Ctrl+V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) is used to exit.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645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603247" y="1746131"/>
            <a:ext cx="9443524" cy="4399745"/>
            <a:chOff x="-20363" y="1969177"/>
            <a:chExt cx="12591365" cy="5866329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9986" y="1969177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visual mode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-20363" y="5595661"/>
              <a:ext cx="12591000" cy="223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fr-FR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  <a:r>
                <a:rPr lang="fr-FR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Character</a:t>
              </a:r>
              <a:r>
                <a:rPr lang="fr-FR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mode: v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fr-FR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Line mode: </a:t>
              </a:r>
              <a:r>
                <a:rPr lang="fr-FR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Shift+V</a:t>
              </a:r>
              <a:endParaRPr lang="fr-FR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fr-FR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Block mode: </a:t>
              </a:r>
              <a:r>
                <a:rPr lang="fr-FR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Ctrl+V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36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603247" y="1746131"/>
            <a:ext cx="9443524" cy="5519667"/>
            <a:chOff x="-20363" y="1969177"/>
            <a:chExt cx="12591365" cy="7359559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9986" y="1969177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Exit &amp; saving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-20363" y="5595661"/>
              <a:ext cx="12591000" cy="3733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:w command writes (saves) the file and remains in command mode for more editing. The :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wq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command writes (saves)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file and quits Vim. The :q! command quits Vim, discarding all file changes since the last write.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61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768139" y="2765463"/>
            <a:ext cx="9443524" cy="3884754"/>
            <a:chOff x="-20363" y="1969177"/>
            <a:chExt cx="12591365" cy="5179675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9986" y="1969177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yank and put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-20363" y="5655622"/>
              <a:ext cx="12591000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copy and paste is known as yank and put, using command characters Y and P.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92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4251586" y="4131582"/>
            <a:ext cx="11038382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6600" b="1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vimtutor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>
            <a:spLocks noGrp="1"/>
          </p:cNvSpPr>
          <p:nvPr>
            <p:ph type="ftr" idx="11"/>
          </p:nvPr>
        </p:nvSpPr>
        <p:spPr>
          <a:xfrm>
            <a:off x="128575" y="99206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11000282" y="99206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779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/>
        </p:nvSpPr>
        <p:spPr>
          <a:xfrm>
            <a:off x="5039470" y="3520610"/>
            <a:ext cx="9443250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2C576-888D-4119-86D8-026F4D128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05280" y="295068"/>
            <a:ext cx="9525000" cy="952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66821-DB45-43C2-81B3-0F19A6F1E7CF}"/>
              </a:ext>
            </a:extLst>
          </p:cNvPr>
          <p:cNvSpPr txBox="1"/>
          <p:nvPr/>
        </p:nvSpPr>
        <p:spPr>
          <a:xfrm>
            <a:off x="4381500" y="9906000"/>
            <a:ext cx="9525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flickr.com/photos/143516904@N04/27170275941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c/3.0/"/>
              </a:rPr>
              <a:t>CC BY-NC</a:t>
            </a:r>
            <a:endParaRPr lang="en-US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E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028700" y="2242903"/>
            <a:ext cx="11038382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66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EDITING FILES WITH VIM</a:t>
            </a:r>
          </a:p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endParaRPr lang="en-US" sz="6600" b="1" dirty="0">
              <a:solidFill>
                <a:srgbClr val="17161C"/>
              </a:solidFill>
              <a:latin typeface="Montserrat"/>
              <a:sym typeface="Montserrat"/>
            </a:endParaRPr>
          </a:p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4400" i="0" u="none" strike="noStrike" cap="none" dirty="0">
                <a:solidFill>
                  <a:srgbClr val="17161C"/>
                </a:solidFill>
                <a:latin typeface="Montserrat"/>
                <a:ea typeface="Arial"/>
                <a:cs typeface="Arial"/>
                <a:sym typeface="Montserrat"/>
              </a:rPr>
              <a:t>Vim is an improved version of the vi editor distributed with Linux and UNIX systems</a:t>
            </a:r>
          </a:p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6101185" y="272027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>
            <a:spLocks noGrp="1"/>
          </p:cNvSpPr>
          <p:nvPr>
            <p:ph type="ftr" idx="11"/>
          </p:nvPr>
        </p:nvSpPr>
        <p:spPr>
          <a:xfrm>
            <a:off x="128575" y="992067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11000282" y="99206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6"/>
          <p:cNvGrpSpPr/>
          <p:nvPr/>
        </p:nvGrpSpPr>
        <p:grpSpPr>
          <a:xfrm>
            <a:off x="5321979" y="1170655"/>
            <a:ext cx="9552328" cy="2050028"/>
            <a:chOff x="0" y="0"/>
            <a:chExt cx="12736438" cy="2733372"/>
          </a:xfrm>
        </p:grpSpPr>
        <p:sp>
          <p:nvSpPr>
            <p:cNvPr id="263" name="Google Shape;263;p26"/>
            <p:cNvSpPr txBox="1"/>
            <p:nvPr/>
          </p:nvSpPr>
          <p:spPr>
            <a:xfrm>
              <a:off x="0" y="0"/>
              <a:ext cx="12736438" cy="1969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0" y="1929049"/>
              <a:ext cx="12736438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Why Learn Vim?</a:t>
              </a: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26"/>
          <p:cNvSpPr txBox="1"/>
          <p:nvPr/>
        </p:nvSpPr>
        <p:spPr>
          <a:xfrm>
            <a:off x="5284451" y="3986592"/>
            <a:ext cx="7719098" cy="376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You should know how to use at least one text editor that can be used from a text-only shell prompt.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If you do, you can edit text-based configuration files from a terminal window, or from remote logins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through </a:t>
            </a:r>
            <a:r>
              <a:rPr lang="en-US" sz="2499" b="0" i="0" u="none" strike="noStrike" cap="none" dirty="0" err="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ssh</a:t>
            </a: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or the Web Console.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983758" y="3475986"/>
            <a:ext cx="4275542" cy="509974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>
            <a:spLocks noGrp="1"/>
          </p:cNvSpPr>
          <p:nvPr>
            <p:ph type="ftr" idx="11"/>
          </p:nvPr>
        </p:nvSpPr>
        <p:spPr>
          <a:xfrm>
            <a:off x="1745104" y="993887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16063945" y="989000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6"/>
          <p:cNvGrpSpPr/>
          <p:nvPr/>
        </p:nvGrpSpPr>
        <p:grpSpPr>
          <a:xfrm>
            <a:off x="5321979" y="1170655"/>
            <a:ext cx="9552328" cy="2050028"/>
            <a:chOff x="0" y="0"/>
            <a:chExt cx="12736438" cy="2733372"/>
          </a:xfrm>
        </p:grpSpPr>
        <p:sp>
          <p:nvSpPr>
            <p:cNvPr id="263" name="Google Shape;263;p26"/>
            <p:cNvSpPr txBox="1"/>
            <p:nvPr/>
          </p:nvSpPr>
          <p:spPr>
            <a:xfrm>
              <a:off x="0" y="0"/>
              <a:ext cx="12736438" cy="1969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7999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0" y="1929049"/>
              <a:ext cx="12736438" cy="80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Why Vim?</a:t>
              </a:r>
              <a:endParaRPr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26"/>
          <p:cNvSpPr txBox="1"/>
          <p:nvPr/>
        </p:nvSpPr>
        <p:spPr>
          <a:xfrm>
            <a:off x="5284451" y="3986592"/>
            <a:ext cx="7719098" cy="32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almost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always installed on a server, if any text editor is present. This is because vi was specified by the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lang="en-US" sz="2499" b="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POSIX standard that Linux and many other UNIX-like operating systems comply with in large part</a:t>
            </a:r>
            <a:endParaRPr sz="2500" b="0" i="0" u="none" strike="noStrike" cap="none" dirty="0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>
            <a:spLocks noGrp="1"/>
          </p:cNvSpPr>
          <p:nvPr>
            <p:ph type="ftr" idx="11"/>
          </p:nvPr>
        </p:nvSpPr>
        <p:spPr>
          <a:xfrm>
            <a:off x="1745104" y="993887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16063945" y="989000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95CB4-4E70-4208-8D47-76AE3AAB4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865915" y="2664718"/>
            <a:ext cx="3768917" cy="37689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CF2227-CFE0-421B-9CB0-33CB05CD944D}"/>
              </a:ext>
            </a:extLst>
          </p:cNvPr>
          <p:cNvSpPr txBox="1"/>
          <p:nvPr/>
        </p:nvSpPr>
        <p:spPr>
          <a:xfrm>
            <a:off x="14804359" y="6819827"/>
            <a:ext cx="283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://curiosidadesybasura.blogspot.com/2010/09/editor-de-texto-vim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2783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1" y="1021556"/>
            <a:ext cx="10666939" cy="5506592"/>
            <a:chOff x="-14892" y="-9525"/>
            <a:chExt cx="14222585" cy="7342125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0" y="-9525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Starting Vim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-377" y="3616959"/>
              <a:ext cx="12591000" cy="2642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Minimal install 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vi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FileName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25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5839370"/>
              <a:ext cx="14222585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Normal install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~]$ vim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FileName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2673523" y="431394"/>
            <a:ext cx="12516510" cy="4933650"/>
            <a:chOff x="-2331803" y="-4322561"/>
            <a:chExt cx="16688680" cy="6578198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-2331803" y="-4322561"/>
              <a:ext cx="16688680" cy="196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Vim operating modes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88428-733D-42E8-86F2-40E242665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164" y="1908722"/>
            <a:ext cx="14732832" cy="82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88257" y="2505582"/>
            <a:ext cx="9443524" cy="3839784"/>
            <a:chOff x="-20363" y="1969177"/>
            <a:chExt cx="12591365" cy="5119714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9986" y="1969177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command mode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-20363" y="5595661"/>
              <a:ext cx="12591000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used for navigation, cut and paste,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and other text manipulation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16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88257" y="2505582"/>
            <a:ext cx="9443524" cy="4399745"/>
            <a:chOff x="-20363" y="1969177"/>
            <a:chExt cx="12591365" cy="5866329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9986" y="1969177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insert mode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-20363" y="5595661"/>
              <a:ext cx="12591000" cy="223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keystroke enters insert mode, where all text typed becomes file content. Pressing Esc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returns to command mode.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36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405</Words>
  <Application>Microsoft Office PowerPoint</Application>
  <PresentationFormat>Custom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Montserrat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3</cp:revision>
  <dcterms:modified xsi:type="dcterms:W3CDTF">2022-04-26T05:08:23Z</dcterms:modified>
</cp:coreProperties>
</file>