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95" r:id="rId3"/>
    <p:sldId id="262" r:id="rId4"/>
    <p:sldId id="297" r:id="rId5"/>
    <p:sldId id="259" r:id="rId6"/>
    <p:sldId id="260" r:id="rId7"/>
    <p:sldId id="277" r:id="rId8"/>
    <p:sldId id="298" r:id="rId9"/>
    <p:sldId id="299" r:id="rId10"/>
    <p:sldId id="275" r:id="rId11"/>
    <p:sldId id="300" r:id="rId12"/>
    <p:sldId id="296" r:id="rId13"/>
    <p:sldId id="301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6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EC207-7A00-4414-BEEB-113501191F5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F48679-7595-4C80-9FD0-CDB8F69F710E}">
      <dgm:prSet phldrT="[Text]"/>
      <dgm:spPr/>
      <dgm:t>
        <a:bodyPr/>
        <a:lstStyle/>
        <a:p>
          <a:r>
            <a:rPr lang="en-US" dirty="0"/>
            <a:t>user name</a:t>
          </a:r>
        </a:p>
      </dgm:t>
    </dgm:pt>
    <dgm:pt modelId="{10FA3DCD-4CE0-4BAF-BF81-68A2EB5A22B4}" type="parTrans" cxnId="{1EE85A2F-27DF-4979-8ACD-0D471B7FD3E4}">
      <dgm:prSet/>
      <dgm:spPr/>
      <dgm:t>
        <a:bodyPr/>
        <a:lstStyle/>
        <a:p>
          <a:endParaRPr lang="en-US"/>
        </a:p>
      </dgm:t>
    </dgm:pt>
    <dgm:pt modelId="{56FCC487-5D4B-4855-8D7E-F83E44F441D9}" type="sibTrans" cxnId="{1EE85A2F-27DF-4979-8ACD-0D471B7FD3E4}">
      <dgm:prSet/>
      <dgm:spPr/>
      <dgm:t>
        <a:bodyPr/>
        <a:lstStyle/>
        <a:p>
          <a:endParaRPr lang="en-US"/>
        </a:p>
      </dgm:t>
    </dgm:pt>
    <dgm:pt modelId="{E4C9120B-2EDA-4E83-8D3D-FED476C9F529}">
      <dgm:prSet phldrT="[Text]"/>
      <dgm:spPr/>
      <dgm:t>
        <a:bodyPr/>
        <a:lstStyle/>
        <a:p>
          <a:r>
            <a:rPr lang="en-US" dirty="0"/>
            <a:t>UID</a:t>
          </a:r>
        </a:p>
      </dgm:t>
    </dgm:pt>
    <dgm:pt modelId="{8455F582-4566-4D4F-83FF-E7DB33744A21}" type="parTrans" cxnId="{2BCB53A1-1453-46B5-9087-CE11D5B08833}">
      <dgm:prSet/>
      <dgm:spPr/>
      <dgm:t>
        <a:bodyPr/>
        <a:lstStyle/>
        <a:p>
          <a:endParaRPr lang="en-US"/>
        </a:p>
      </dgm:t>
    </dgm:pt>
    <dgm:pt modelId="{9BC318BB-512A-487A-8435-8702B59FFFF0}" type="sibTrans" cxnId="{2BCB53A1-1453-46B5-9087-CE11D5B08833}">
      <dgm:prSet/>
      <dgm:spPr/>
      <dgm:t>
        <a:bodyPr/>
        <a:lstStyle/>
        <a:p>
          <a:endParaRPr lang="en-US"/>
        </a:p>
      </dgm:t>
    </dgm:pt>
    <dgm:pt modelId="{D62F48AF-4CA4-4082-844B-DCDC25C79EFF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4F1AC786-3248-492E-BEA8-F9E2D1EC5AA0}" type="parTrans" cxnId="{A8E9D64E-5379-42BD-9CF2-34E1FC3799C9}">
      <dgm:prSet/>
      <dgm:spPr/>
      <dgm:t>
        <a:bodyPr/>
        <a:lstStyle/>
        <a:p>
          <a:endParaRPr lang="en-US"/>
        </a:p>
      </dgm:t>
    </dgm:pt>
    <dgm:pt modelId="{67CEB8F6-49F9-49EC-A996-E45F67507D7F}" type="sibTrans" cxnId="{A8E9D64E-5379-42BD-9CF2-34E1FC3799C9}">
      <dgm:prSet/>
      <dgm:spPr/>
      <dgm:t>
        <a:bodyPr/>
        <a:lstStyle/>
        <a:p>
          <a:endParaRPr lang="en-US"/>
        </a:p>
      </dgm:t>
    </dgm:pt>
    <dgm:pt modelId="{0CEB43E5-D0F7-4FF3-8EF0-F674B2FC9DF4}" type="pres">
      <dgm:prSet presAssocID="{4B1EC207-7A00-4414-BEEB-113501191F53}" presName="linear" presStyleCnt="0">
        <dgm:presLayoutVars>
          <dgm:dir/>
          <dgm:animLvl val="lvl"/>
          <dgm:resizeHandles val="exact"/>
        </dgm:presLayoutVars>
      </dgm:prSet>
      <dgm:spPr/>
    </dgm:pt>
    <dgm:pt modelId="{2F6FAFFB-4FFD-4969-9D7B-394EDF336A82}" type="pres">
      <dgm:prSet presAssocID="{7DF48679-7595-4C80-9FD0-CDB8F69F710E}" presName="parentLin" presStyleCnt="0"/>
      <dgm:spPr/>
    </dgm:pt>
    <dgm:pt modelId="{35708317-190A-4AA8-BC21-E9B1BC7F29F9}" type="pres">
      <dgm:prSet presAssocID="{7DF48679-7595-4C80-9FD0-CDB8F69F710E}" presName="parentLeftMargin" presStyleLbl="node1" presStyleIdx="0" presStyleCnt="3"/>
      <dgm:spPr/>
    </dgm:pt>
    <dgm:pt modelId="{7364F7A8-AB8E-4E50-B7B6-0023E50955A2}" type="pres">
      <dgm:prSet presAssocID="{7DF48679-7595-4C80-9FD0-CDB8F69F710E}" presName="parentText" presStyleLbl="node1" presStyleIdx="0" presStyleCnt="3" custLinFactNeighborX="4263" custLinFactNeighborY="1208">
        <dgm:presLayoutVars>
          <dgm:chMax val="0"/>
          <dgm:bulletEnabled val="1"/>
        </dgm:presLayoutVars>
      </dgm:prSet>
      <dgm:spPr/>
    </dgm:pt>
    <dgm:pt modelId="{BC9541F8-DC95-4C46-9A45-AF2C6E89DE11}" type="pres">
      <dgm:prSet presAssocID="{7DF48679-7595-4C80-9FD0-CDB8F69F710E}" presName="negativeSpace" presStyleCnt="0"/>
      <dgm:spPr/>
    </dgm:pt>
    <dgm:pt modelId="{3201D9F0-A424-42FA-A175-328FCB890340}" type="pres">
      <dgm:prSet presAssocID="{7DF48679-7595-4C80-9FD0-CDB8F69F710E}" presName="childText" presStyleLbl="conFgAcc1" presStyleIdx="0" presStyleCnt="3">
        <dgm:presLayoutVars>
          <dgm:bulletEnabled val="1"/>
        </dgm:presLayoutVars>
      </dgm:prSet>
      <dgm:spPr/>
    </dgm:pt>
    <dgm:pt modelId="{B0625153-3771-4F0A-B939-517273918DBA}" type="pres">
      <dgm:prSet presAssocID="{56FCC487-5D4B-4855-8D7E-F83E44F441D9}" presName="spaceBetweenRectangles" presStyleCnt="0"/>
      <dgm:spPr/>
    </dgm:pt>
    <dgm:pt modelId="{C183486B-2245-4727-BD98-92A5263E9956}" type="pres">
      <dgm:prSet presAssocID="{E4C9120B-2EDA-4E83-8D3D-FED476C9F529}" presName="parentLin" presStyleCnt="0"/>
      <dgm:spPr/>
    </dgm:pt>
    <dgm:pt modelId="{26D3AA86-E936-4F9D-9FB7-336B03884B46}" type="pres">
      <dgm:prSet presAssocID="{E4C9120B-2EDA-4E83-8D3D-FED476C9F529}" presName="parentLeftMargin" presStyleLbl="node1" presStyleIdx="0" presStyleCnt="3"/>
      <dgm:spPr/>
    </dgm:pt>
    <dgm:pt modelId="{F7A052E7-C7D0-4933-98A9-6FD01C4B56A8}" type="pres">
      <dgm:prSet presAssocID="{E4C9120B-2EDA-4E83-8D3D-FED476C9F5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349DC8-E880-46A4-AAC1-858A97F08246}" type="pres">
      <dgm:prSet presAssocID="{E4C9120B-2EDA-4E83-8D3D-FED476C9F529}" presName="negativeSpace" presStyleCnt="0"/>
      <dgm:spPr/>
    </dgm:pt>
    <dgm:pt modelId="{C2C817CA-BD53-4E3B-88BB-FF6727E3725F}" type="pres">
      <dgm:prSet presAssocID="{E4C9120B-2EDA-4E83-8D3D-FED476C9F529}" presName="childText" presStyleLbl="conFgAcc1" presStyleIdx="1" presStyleCnt="3">
        <dgm:presLayoutVars>
          <dgm:bulletEnabled val="1"/>
        </dgm:presLayoutVars>
      </dgm:prSet>
      <dgm:spPr/>
    </dgm:pt>
    <dgm:pt modelId="{8C4523DA-7F47-4C1F-8836-A91D68F3B40F}" type="pres">
      <dgm:prSet presAssocID="{9BC318BB-512A-487A-8435-8702B59FFFF0}" presName="spaceBetweenRectangles" presStyleCnt="0"/>
      <dgm:spPr/>
    </dgm:pt>
    <dgm:pt modelId="{E1041873-327F-4FC6-ACBE-F8775F46066D}" type="pres">
      <dgm:prSet presAssocID="{D62F48AF-4CA4-4082-844B-DCDC25C79EFF}" presName="parentLin" presStyleCnt="0"/>
      <dgm:spPr/>
    </dgm:pt>
    <dgm:pt modelId="{A07E394D-16CA-4DDF-A09B-900A46D6F48B}" type="pres">
      <dgm:prSet presAssocID="{D62F48AF-4CA4-4082-844B-DCDC25C79EFF}" presName="parentLeftMargin" presStyleLbl="node1" presStyleIdx="1" presStyleCnt="3"/>
      <dgm:spPr/>
    </dgm:pt>
    <dgm:pt modelId="{832D4270-DD5A-4ED7-9E76-EA330DD73799}" type="pres">
      <dgm:prSet presAssocID="{D62F48AF-4CA4-4082-844B-DCDC25C79E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37A1F1-0FF9-41F7-A74A-A3A32807C15D}" type="pres">
      <dgm:prSet presAssocID="{D62F48AF-4CA4-4082-844B-DCDC25C79EFF}" presName="negativeSpace" presStyleCnt="0"/>
      <dgm:spPr/>
    </dgm:pt>
    <dgm:pt modelId="{D849D2E2-A293-4A8A-8355-34D024FA2957}" type="pres">
      <dgm:prSet presAssocID="{D62F48AF-4CA4-4082-844B-DCDC25C79E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2B2719-3CEE-41D8-81D7-177A1C3BAE86}" type="presOf" srcId="{E4C9120B-2EDA-4E83-8D3D-FED476C9F529}" destId="{F7A052E7-C7D0-4933-98A9-6FD01C4B56A8}" srcOrd="1" destOrd="0" presId="urn:microsoft.com/office/officeart/2005/8/layout/list1"/>
    <dgm:cxn modelId="{1EE85A2F-27DF-4979-8ACD-0D471B7FD3E4}" srcId="{4B1EC207-7A00-4414-BEEB-113501191F53}" destId="{7DF48679-7595-4C80-9FD0-CDB8F69F710E}" srcOrd="0" destOrd="0" parTransId="{10FA3DCD-4CE0-4BAF-BF81-68A2EB5A22B4}" sibTransId="{56FCC487-5D4B-4855-8D7E-F83E44F441D9}"/>
    <dgm:cxn modelId="{D7F1DB2F-A57C-4657-956E-55C8576E1664}" type="presOf" srcId="{E4C9120B-2EDA-4E83-8D3D-FED476C9F529}" destId="{26D3AA86-E936-4F9D-9FB7-336B03884B46}" srcOrd="0" destOrd="0" presId="urn:microsoft.com/office/officeart/2005/8/layout/list1"/>
    <dgm:cxn modelId="{3A1D6446-14C7-440B-8820-200369D372A7}" type="presOf" srcId="{7DF48679-7595-4C80-9FD0-CDB8F69F710E}" destId="{7364F7A8-AB8E-4E50-B7B6-0023E50955A2}" srcOrd="1" destOrd="0" presId="urn:microsoft.com/office/officeart/2005/8/layout/list1"/>
    <dgm:cxn modelId="{A8E9D64E-5379-42BD-9CF2-34E1FC3799C9}" srcId="{4B1EC207-7A00-4414-BEEB-113501191F53}" destId="{D62F48AF-4CA4-4082-844B-DCDC25C79EFF}" srcOrd="2" destOrd="0" parTransId="{4F1AC786-3248-492E-BEA8-F9E2D1EC5AA0}" sibTransId="{67CEB8F6-49F9-49EC-A996-E45F67507D7F}"/>
    <dgm:cxn modelId="{6FDFD98A-706B-4BC6-8C9B-D1F97C13BC38}" type="presOf" srcId="{D62F48AF-4CA4-4082-844B-DCDC25C79EFF}" destId="{832D4270-DD5A-4ED7-9E76-EA330DD73799}" srcOrd="1" destOrd="0" presId="urn:microsoft.com/office/officeart/2005/8/layout/list1"/>
    <dgm:cxn modelId="{0AB6B98F-66CD-41D3-B293-0E15FF782188}" type="presOf" srcId="{4B1EC207-7A00-4414-BEEB-113501191F53}" destId="{0CEB43E5-D0F7-4FF3-8EF0-F674B2FC9DF4}" srcOrd="0" destOrd="0" presId="urn:microsoft.com/office/officeart/2005/8/layout/list1"/>
    <dgm:cxn modelId="{2BCB53A1-1453-46B5-9087-CE11D5B08833}" srcId="{4B1EC207-7A00-4414-BEEB-113501191F53}" destId="{E4C9120B-2EDA-4E83-8D3D-FED476C9F529}" srcOrd="1" destOrd="0" parTransId="{8455F582-4566-4D4F-83FF-E7DB33744A21}" sibTransId="{9BC318BB-512A-487A-8435-8702B59FFFF0}"/>
    <dgm:cxn modelId="{F13784CA-5ECB-43DD-B635-ADA61FD34BDA}" type="presOf" srcId="{7DF48679-7595-4C80-9FD0-CDB8F69F710E}" destId="{35708317-190A-4AA8-BC21-E9B1BC7F29F9}" srcOrd="0" destOrd="0" presId="urn:microsoft.com/office/officeart/2005/8/layout/list1"/>
    <dgm:cxn modelId="{D88C8AE7-6D22-4CE2-8172-090D84275CF5}" type="presOf" srcId="{D62F48AF-4CA4-4082-844B-DCDC25C79EFF}" destId="{A07E394D-16CA-4DDF-A09B-900A46D6F48B}" srcOrd="0" destOrd="0" presId="urn:microsoft.com/office/officeart/2005/8/layout/list1"/>
    <dgm:cxn modelId="{45B3539D-A379-463E-BBC5-76A6F769E2C7}" type="presParOf" srcId="{0CEB43E5-D0F7-4FF3-8EF0-F674B2FC9DF4}" destId="{2F6FAFFB-4FFD-4969-9D7B-394EDF336A82}" srcOrd="0" destOrd="0" presId="urn:microsoft.com/office/officeart/2005/8/layout/list1"/>
    <dgm:cxn modelId="{FAC7A99B-2CD9-41D7-8055-1F9E4E87FE9E}" type="presParOf" srcId="{2F6FAFFB-4FFD-4969-9D7B-394EDF336A82}" destId="{35708317-190A-4AA8-BC21-E9B1BC7F29F9}" srcOrd="0" destOrd="0" presId="urn:microsoft.com/office/officeart/2005/8/layout/list1"/>
    <dgm:cxn modelId="{DA3ED9B0-252C-41DB-ABE1-000F5D99183B}" type="presParOf" srcId="{2F6FAFFB-4FFD-4969-9D7B-394EDF336A82}" destId="{7364F7A8-AB8E-4E50-B7B6-0023E50955A2}" srcOrd="1" destOrd="0" presId="urn:microsoft.com/office/officeart/2005/8/layout/list1"/>
    <dgm:cxn modelId="{00908CCB-4769-4045-BD59-D9F325DE96B8}" type="presParOf" srcId="{0CEB43E5-D0F7-4FF3-8EF0-F674B2FC9DF4}" destId="{BC9541F8-DC95-4C46-9A45-AF2C6E89DE11}" srcOrd="1" destOrd="0" presId="urn:microsoft.com/office/officeart/2005/8/layout/list1"/>
    <dgm:cxn modelId="{22CE0855-ACD9-478B-A290-F96B4AAE40D9}" type="presParOf" srcId="{0CEB43E5-D0F7-4FF3-8EF0-F674B2FC9DF4}" destId="{3201D9F0-A424-42FA-A175-328FCB890340}" srcOrd="2" destOrd="0" presId="urn:microsoft.com/office/officeart/2005/8/layout/list1"/>
    <dgm:cxn modelId="{8B728A48-23ED-46E5-BC8A-34BC4C609A13}" type="presParOf" srcId="{0CEB43E5-D0F7-4FF3-8EF0-F674B2FC9DF4}" destId="{B0625153-3771-4F0A-B939-517273918DBA}" srcOrd="3" destOrd="0" presId="urn:microsoft.com/office/officeart/2005/8/layout/list1"/>
    <dgm:cxn modelId="{534677DC-C55A-4D76-897E-CB7C6F0BE5DD}" type="presParOf" srcId="{0CEB43E5-D0F7-4FF3-8EF0-F674B2FC9DF4}" destId="{C183486B-2245-4727-BD98-92A5263E9956}" srcOrd="4" destOrd="0" presId="urn:microsoft.com/office/officeart/2005/8/layout/list1"/>
    <dgm:cxn modelId="{6FD67291-BD1D-407D-825D-F4891C4B2479}" type="presParOf" srcId="{C183486B-2245-4727-BD98-92A5263E9956}" destId="{26D3AA86-E936-4F9D-9FB7-336B03884B46}" srcOrd="0" destOrd="0" presId="urn:microsoft.com/office/officeart/2005/8/layout/list1"/>
    <dgm:cxn modelId="{ACE8F895-DB7E-4352-86C0-C4E55885B82F}" type="presParOf" srcId="{C183486B-2245-4727-BD98-92A5263E9956}" destId="{F7A052E7-C7D0-4933-98A9-6FD01C4B56A8}" srcOrd="1" destOrd="0" presId="urn:microsoft.com/office/officeart/2005/8/layout/list1"/>
    <dgm:cxn modelId="{2FECCFB1-4302-4936-989F-6A7A503A4A8E}" type="presParOf" srcId="{0CEB43E5-D0F7-4FF3-8EF0-F674B2FC9DF4}" destId="{02349DC8-E880-46A4-AAC1-858A97F08246}" srcOrd="5" destOrd="0" presId="urn:microsoft.com/office/officeart/2005/8/layout/list1"/>
    <dgm:cxn modelId="{3E860FA0-E96C-47B9-B39A-73E6D5A334E7}" type="presParOf" srcId="{0CEB43E5-D0F7-4FF3-8EF0-F674B2FC9DF4}" destId="{C2C817CA-BD53-4E3B-88BB-FF6727E3725F}" srcOrd="6" destOrd="0" presId="urn:microsoft.com/office/officeart/2005/8/layout/list1"/>
    <dgm:cxn modelId="{6A7FA30E-0495-41E2-B1A5-9A3CECB1DBC0}" type="presParOf" srcId="{0CEB43E5-D0F7-4FF3-8EF0-F674B2FC9DF4}" destId="{8C4523DA-7F47-4C1F-8836-A91D68F3B40F}" srcOrd="7" destOrd="0" presId="urn:microsoft.com/office/officeart/2005/8/layout/list1"/>
    <dgm:cxn modelId="{701E1F9C-31C0-4E8A-A4B0-AC54F4B98C83}" type="presParOf" srcId="{0CEB43E5-D0F7-4FF3-8EF0-F674B2FC9DF4}" destId="{E1041873-327F-4FC6-ACBE-F8775F46066D}" srcOrd="8" destOrd="0" presId="urn:microsoft.com/office/officeart/2005/8/layout/list1"/>
    <dgm:cxn modelId="{9ED9FB1E-E63A-4C5A-96DE-5CA4EFEA8783}" type="presParOf" srcId="{E1041873-327F-4FC6-ACBE-F8775F46066D}" destId="{A07E394D-16CA-4DDF-A09B-900A46D6F48B}" srcOrd="0" destOrd="0" presId="urn:microsoft.com/office/officeart/2005/8/layout/list1"/>
    <dgm:cxn modelId="{5BBD24FB-04E4-43B5-8362-D0015899B7B2}" type="presParOf" srcId="{E1041873-327F-4FC6-ACBE-F8775F46066D}" destId="{832D4270-DD5A-4ED7-9E76-EA330DD73799}" srcOrd="1" destOrd="0" presId="urn:microsoft.com/office/officeart/2005/8/layout/list1"/>
    <dgm:cxn modelId="{8E63BF7A-5D41-49C7-A6D6-72E80D959A82}" type="presParOf" srcId="{0CEB43E5-D0F7-4FF3-8EF0-F674B2FC9DF4}" destId="{4337A1F1-0FF9-41F7-A74A-A3A32807C15D}" srcOrd="9" destOrd="0" presId="urn:microsoft.com/office/officeart/2005/8/layout/list1"/>
    <dgm:cxn modelId="{264C24BD-F32C-4B4F-8634-BDC4AC1DF759}" type="presParOf" srcId="{0CEB43E5-D0F7-4FF3-8EF0-F674B2FC9DF4}" destId="{D849D2E2-A293-4A8A-8355-34D024FA29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F96F4-AF5A-4173-8217-DD519BD5C6B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5DC77-EFD0-45F0-B439-9BDDC4BB8C35}">
      <dgm:prSet phldrT="[Text]" custT="1"/>
      <dgm:spPr/>
      <dgm:t>
        <a:bodyPr/>
        <a:lstStyle/>
        <a:p>
          <a:r>
            <a:rPr lang="en-US" sz="4800" dirty="0"/>
            <a:t>Super users</a:t>
          </a:r>
        </a:p>
      </dgm:t>
    </dgm:pt>
    <dgm:pt modelId="{13403D9F-3D54-4B99-8C1A-2925C3797534}" type="parTrans" cxnId="{CFF0A3C0-41E3-4D1A-8763-AFA2F02727BD}">
      <dgm:prSet/>
      <dgm:spPr/>
      <dgm:t>
        <a:bodyPr/>
        <a:lstStyle/>
        <a:p>
          <a:endParaRPr lang="en-US"/>
        </a:p>
      </dgm:t>
    </dgm:pt>
    <dgm:pt modelId="{29D4B316-164B-4CBD-80A7-F8359AA7E707}" type="sibTrans" cxnId="{CFF0A3C0-41E3-4D1A-8763-AFA2F02727BD}">
      <dgm:prSet/>
      <dgm:spPr/>
      <dgm:t>
        <a:bodyPr/>
        <a:lstStyle/>
        <a:p>
          <a:endParaRPr lang="en-US"/>
        </a:p>
      </dgm:t>
    </dgm:pt>
    <dgm:pt modelId="{59A5BC1D-C061-440C-9655-88209C508B8F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DC9A0849-3E88-40D4-AD96-B96CA2B60534}" type="parTrans" cxnId="{8B56DD9E-812A-406F-9B97-CC5C777C73D6}">
      <dgm:prSet/>
      <dgm:spPr/>
      <dgm:t>
        <a:bodyPr/>
        <a:lstStyle/>
        <a:p>
          <a:endParaRPr lang="en-US"/>
        </a:p>
      </dgm:t>
    </dgm:pt>
    <dgm:pt modelId="{819E8D40-EEB2-4FBC-BBBE-8893DDB1656D}" type="sibTrans" cxnId="{8B56DD9E-812A-406F-9B97-CC5C777C73D6}">
      <dgm:prSet/>
      <dgm:spPr/>
      <dgm:t>
        <a:bodyPr/>
        <a:lstStyle/>
        <a:p>
          <a:endParaRPr lang="en-US"/>
        </a:p>
      </dgm:t>
    </dgm:pt>
    <dgm:pt modelId="{E9D13EBC-D839-47C1-AC43-FDA55386B14C}">
      <dgm:prSet phldrT="[Text]"/>
      <dgm:spPr/>
      <dgm:t>
        <a:bodyPr/>
        <a:lstStyle/>
        <a:p>
          <a:r>
            <a:rPr lang="en-US" dirty="0"/>
            <a:t>System users</a:t>
          </a:r>
        </a:p>
      </dgm:t>
    </dgm:pt>
    <dgm:pt modelId="{91F03F8B-4475-4BFC-95E4-C90EBA07E370}" type="parTrans" cxnId="{3778FF38-22FF-4604-9761-3257ABCFF903}">
      <dgm:prSet/>
      <dgm:spPr/>
      <dgm:t>
        <a:bodyPr/>
        <a:lstStyle/>
        <a:p>
          <a:endParaRPr lang="en-US"/>
        </a:p>
      </dgm:t>
    </dgm:pt>
    <dgm:pt modelId="{CD5FCDA8-9BCA-482C-825C-C7C3D7D50502}" type="sibTrans" cxnId="{3778FF38-22FF-4604-9761-3257ABCFF903}">
      <dgm:prSet/>
      <dgm:spPr/>
      <dgm:t>
        <a:bodyPr/>
        <a:lstStyle/>
        <a:p>
          <a:endParaRPr lang="en-US"/>
        </a:p>
      </dgm:t>
    </dgm:pt>
    <dgm:pt modelId="{34E6826E-8016-4840-8B5E-19ECD7A673D0}">
      <dgm:prSet phldrT="[Text]" custT="1"/>
      <dgm:spPr/>
      <dgm:t>
        <a:bodyPr/>
        <a:lstStyle/>
        <a:p>
          <a:r>
            <a:rPr lang="en-US" sz="4000" dirty="0"/>
            <a:t>daemons</a:t>
          </a:r>
        </a:p>
      </dgm:t>
    </dgm:pt>
    <dgm:pt modelId="{2292E6CC-5354-4DCE-A378-F73CC642A492}" type="parTrans" cxnId="{A88D32D5-E6AF-486D-BE04-EDD981D7D97E}">
      <dgm:prSet/>
      <dgm:spPr/>
      <dgm:t>
        <a:bodyPr/>
        <a:lstStyle/>
        <a:p>
          <a:endParaRPr lang="en-US"/>
        </a:p>
      </dgm:t>
    </dgm:pt>
    <dgm:pt modelId="{B3B751B7-94B3-424F-8BDF-382EFE69BB78}" type="sibTrans" cxnId="{A88D32D5-E6AF-486D-BE04-EDD981D7D97E}">
      <dgm:prSet/>
      <dgm:spPr/>
      <dgm:t>
        <a:bodyPr/>
        <a:lstStyle/>
        <a:p>
          <a:endParaRPr lang="en-US"/>
        </a:p>
      </dgm:t>
    </dgm:pt>
    <dgm:pt modelId="{66DA714F-833C-4BE5-B376-364935DC96F4}">
      <dgm:prSet phldrT="[Text]"/>
      <dgm:spPr/>
      <dgm:t>
        <a:bodyPr/>
        <a:lstStyle/>
        <a:p>
          <a:r>
            <a:rPr lang="en-US" dirty="0"/>
            <a:t>Regular users</a:t>
          </a:r>
        </a:p>
      </dgm:t>
    </dgm:pt>
    <dgm:pt modelId="{8534B054-A7E6-4246-87C2-704799757234}" type="parTrans" cxnId="{6D0BB983-52F9-4F89-B16A-FB92AB9D66EE}">
      <dgm:prSet/>
      <dgm:spPr/>
      <dgm:t>
        <a:bodyPr/>
        <a:lstStyle/>
        <a:p>
          <a:endParaRPr lang="en-US"/>
        </a:p>
      </dgm:t>
    </dgm:pt>
    <dgm:pt modelId="{1C4C6DAF-2AD3-4633-A310-C8807F11DA69}" type="sibTrans" cxnId="{6D0BB983-52F9-4F89-B16A-FB92AB9D66EE}">
      <dgm:prSet/>
      <dgm:spPr/>
      <dgm:t>
        <a:bodyPr/>
        <a:lstStyle/>
        <a:p>
          <a:endParaRPr lang="en-US"/>
        </a:p>
      </dgm:t>
    </dgm:pt>
    <dgm:pt modelId="{F00E6E34-18D4-48AF-AECD-164E91D7808D}">
      <dgm:prSet phldrT="[Text]"/>
      <dgm:spPr/>
      <dgm:t>
        <a:bodyPr/>
        <a:lstStyle/>
        <a:p>
          <a:r>
            <a:rPr lang="en-US" dirty="0"/>
            <a:t>Day-to-day</a:t>
          </a:r>
        </a:p>
      </dgm:t>
    </dgm:pt>
    <dgm:pt modelId="{105FFBD8-C00C-4FC3-93A7-2436002C5906}" type="parTrans" cxnId="{A01055C1-27C7-4B47-90AC-A87053A59CCA}">
      <dgm:prSet/>
      <dgm:spPr/>
      <dgm:t>
        <a:bodyPr/>
        <a:lstStyle/>
        <a:p>
          <a:endParaRPr lang="en-US"/>
        </a:p>
      </dgm:t>
    </dgm:pt>
    <dgm:pt modelId="{242E3F52-B887-40DE-A332-0D2814310DAC}" type="sibTrans" cxnId="{A01055C1-27C7-4B47-90AC-A87053A59CCA}">
      <dgm:prSet/>
      <dgm:spPr/>
      <dgm:t>
        <a:bodyPr/>
        <a:lstStyle/>
        <a:p>
          <a:endParaRPr lang="en-US"/>
        </a:p>
      </dgm:t>
    </dgm:pt>
    <dgm:pt modelId="{9656FAB7-AA06-4937-864A-75D3050A9F64}">
      <dgm:prSet phldrT="[Text]"/>
      <dgm:spPr/>
      <dgm:t>
        <a:bodyPr/>
        <a:lstStyle/>
        <a:p>
          <a:r>
            <a:rPr lang="en-US" dirty="0"/>
            <a:t>Limited</a:t>
          </a:r>
        </a:p>
      </dgm:t>
    </dgm:pt>
    <dgm:pt modelId="{F6285280-D3FC-4D39-8187-C21956D0E594}" type="parTrans" cxnId="{D46878A5-5F2E-4418-8E70-9131AB82754C}">
      <dgm:prSet/>
      <dgm:spPr/>
      <dgm:t>
        <a:bodyPr/>
        <a:lstStyle/>
        <a:p>
          <a:endParaRPr lang="en-US"/>
        </a:p>
      </dgm:t>
    </dgm:pt>
    <dgm:pt modelId="{59A1DD18-11FF-417F-8D47-F4F75B606740}" type="sibTrans" cxnId="{D46878A5-5F2E-4418-8E70-9131AB82754C}">
      <dgm:prSet/>
      <dgm:spPr/>
      <dgm:t>
        <a:bodyPr/>
        <a:lstStyle/>
        <a:p>
          <a:endParaRPr lang="en-US"/>
        </a:p>
      </dgm:t>
    </dgm:pt>
    <dgm:pt modelId="{33C2CAD7-0BCF-4498-A372-C4FA42BBAD54}">
      <dgm:prSet/>
      <dgm:spPr/>
      <dgm:t>
        <a:bodyPr/>
        <a:lstStyle/>
        <a:p>
          <a:r>
            <a:rPr lang="en-US" dirty="0"/>
            <a:t>UID 0</a:t>
          </a:r>
        </a:p>
      </dgm:t>
    </dgm:pt>
    <dgm:pt modelId="{65D0666E-A70F-4657-92F3-374D7A0A6E5B}" type="parTrans" cxnId="{3A2232A7-2F0F-4250-AF58-82CD1152D2B3}">
      <dgm:prSet/>
      <dgm:spPr/>
      <dgm:t>
        <a:bodyPr/>
        <a:lstStyle/>
        <a:p>
          <a:endParaRPr lang="en-US"/>
        </a:p>
      </dgm:t>
    </dgm:pt>
    <dgm:pt modelId="{7C3205B0-AB7E-4002-8D06-DD82DE25CE29}" type="sibTrans" cxnId="{3A2232A7-2F0F-4250-AF58-82CD1152D2B3}">
      <dgm:prSet/>
      <dgm:spPr/>
      <dgm:t>
        <a:bodyPr/>
        <a:lstStyle/>
        <a:p>
          <a:endParaRPr lang="en-US"/>
        </a:p>
      </dgm:t>
    </dgm:pt>
    <dgm:pt modelId="{E45A2595-0800-4766-91F4-FB8D6A5263DD}">
      <dgm:prSet phldrT="[Text]" custT="1"/>
      <dgm:spPr/>
      <dgm:t>
        <a:bodyPr/>
        <a:lstStyle/>
        <a:p>
          <a:r>
            <a:rPr lang="en-US" sz="4000" dirty="0"/>
            <a:t>system processes UID 1-200 </a:t>
          </a:r>
        </a:p>
      </dgm:t>
    </dgm:pt>
    <dgm:pt modelId="{773D1485-1124-4231-BB5A-EC06F713C2B8}" type="parTrans" cxnId="{7CAE91AD-C6B1-47C8-AAAA-1968B23EBB9D}">
      <dgm:prSet/>
      <dgm:spPr/>
      <dgm:t>
        <a:bodyPr/>
        <a:lstStyle/>
        <a:p>
          <a:endParaRPr lang="en-US"/>
        </a:p>
      </dgm:t>
    </dgm:pt>
    <dgm:pt modelId="{6C76D91E-371B-4266-9768-82C2FC91EEF2}" type="sibTrans" cxnId="{7CAE91AD-C6B1-47C8-AAAA-1968B23EBB9D}">
      <dgm:prSet/>
      <dgm:spPr/>
      <dgm:t>
        <a:bodyPr/>
        <a:lstStyle/>
        <a:p>
          <a:endParaRPr lang="en-US"/>
        </a:p>
      </dgm:t>
    </dgm:pt>
    <dgm:pt modelId="{8A841154-8F91-402A-821E-7B0F696EF5D3}">
      <dgm:prSet phldrT="[Text]" custT="1"/>
      <dgm:spPr/>
      <dgm:t>
        <a:bodyPr/>
        <a:lstStyle/>
        <a:p>
          <a:r>
            <a:rPr lang="en-US" sz="4000" dirty="0"/>
            <a:t>Unprivileged UID 201-999</a:t>
          </a:r>
        </a:p>
      </dgm:t>
    </dgm:pt>
    <dgm:pt modelId="{8BE8A70F-3289-4DE6-ADA1-9F84629A2998}" type="parTrans" cxnId="{22908384-599F-48D8-B91B-11A72EC0E791}">
      <dgm:prSet/>
      <dgm:spPr/>
      <dgm:t>
        <a:bodyPr/>
        <a:lstStyle/>
        <a:p>
          <a:endParaRPr lang="en-US"/>
        </a:p>
      </dgm:t>
    </dgm:pt>
    <dgm:pt modelId="{6078EBA4-5D67-4CA0-9433-5A6B15323711}" type="sibTrans" cxnId="{22908384-599F-48D8-B91B-11A72EC0E791}">
      <dgm:prSet/>
      <dgm:spPr/>
      <dgm:t>
        <a:bodyPr/>
        <a:lstStyle/>
        <a:p>
          <a:endParaRPr lang="en-US"/>
        </a:p>
      </dgm:t>
    </dgm:pt>
    <dgm:pt modelId="{13E3CEB0-FF41-49AE-9485-D1893DEA8ED3}">
      <dgm:prSet phldrT="[Text]"/>
      <dgm:spPr/>
      <dgm:t>
        <a:bodyPr/>
        <a:lstStyle/>
        <a:p>
          <a:r>
            <a:rPr lang="en-US"/>
            <a:t>UID 1000+</a:t>
          </a:r>
          <a:endParaRPr lang="en-US" dirty="0"/>
        </a:p>
      </dgm:t>
    </dgm:pt>
    <dgm:pt modelId="{9B09FE4E-D1FB-49E4-BD67-244F92179D6F}" type="parTrans" cxnId="{DFE47E14-5AE0-4497-B206-490D309728C4}">
      <dgm:prSet/>
      <dgm:spPr/>
      <dgm:t>
        <a:bodyPr/>
        <a:lstStyle/>
        <a:p>
          <a:endParaRPr lang="en-US"/>
        </a:p>
      </dgm:t>
    </dgm:pt>
    <dgm:pt modelId="{B30B7923-FDB3-45D1-B6F7-3EA0D7200E70}" type="sibTrans" cxnId="{DFE47E14-5AE0-4497-B206-490D309728C4}">
      <dgm:prSet/>
      <dgm:spPr/>
      <dgm:t>
        <a:bodyPr/>
        <a:lstStyle/>
        <a:p>
          <a:endParaRPr lang="en-US"/>
        </a:p>
      </dgm:t>
    </dgm:pt>
    <dgm:pt modelId="{81D490C5-0F20-42D1-A09E-71C23A9D3449}" type="pres">
      <dgm:prSet presAssocID="{153F96F4-AF5A-4173-8217-DD519BD5C6B0}" presName="Name0" presStyleCnt="0">
        <dgm:presLayoutVars>
          <dgm:dir/>
          <dgm:animLvl val="lvl"/>
          <dgm:resizeHandles val="exact"/>
        </dgm:presLayoutVars>
      </dgm:prSet>
      <dgm:spPr/>
    </dgm:pt>
    <dgm:pt modelId="{D6B6D86F-7276-4973-9CB3-D2FBFB31AF57}" type="pres">
      <dgm:prSet presAssocID="{FB95DC77-EFD0-45F0-B439-9BDDC4BB8C35}" presName="composite" presStyleCnt="0"/>
      <dgm:spPr/>
    </dgm:pt>
    <dgm:pt modelId="{3EF1C29F-D35C-409B-A845-71588C12661E}" type="pres">
      <dgm:prSet presAssocID="{FB95DC77-EFD0-45F0-B439-9BDDC4BB8C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FBE6A9-BBD6-441B-8803-CFC0331FBA15}" type="pres">
      <dgm:prSet presAssocID="{FB95DC77-EFD0-45F0-B439-9BDDC4BB8C35}" presName="desTx" presStyleLbl="alignAccFollowNode1" presStyleIdx="0" presStyleCnt="3">
        <dgm:presLayoutVars>
          <dgm:bulletEnabled val="1"/>
        </dgm:presLayoutVars>
      </dgm:prSet>
      <dgm:spPr/>
    </dgm:pt>
    <dgm:pt modelId="{3D7EFF62-516E-48E2-8BDB-37A724E56898}" type="pres">
      <dgm:prSet presAssocID="{29D4B316-164B-4CBD-80A7-F8359AA7E707}" presName="space" presStyleCnt="0"/>
      <dgm:spPr/>
    </dgm:pt>
    <dgm:pt modelId="{8D1D31CD-91AE-45C8-9BC8-0E03532D87E9}" type="pres">
      <dgm:prSet presAssocID="{E9D13EBC-D839-47C1-AC43-FDA55386B14C}" presName="composite" presStyleCnt="0"/>
      <dgm:spPr/>
    </dgm:pt>
    <dgm:pt modelId="{F6F7416A-0106-448F-B59A-F64CE4A73D79}" type="pres">
      <dgm:prSet presAssocID="{E9D13EBC-D839-47C1-AC43-FDA55386B1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B3BC77-E9F8-420E-B844-8E13C7179951}" type="pres">
      <dgm:prSet presAssocID="{E9D13EBC-D839-47C1-AC43-FDA55386B14C}" presName="desTx" presStyleLbl="alignAccFollowNode1" presStyleIdx="1" presStyleCnt="3">
        <dgm:presLayoutVars>
          <dgm:bulletEnabled val="1"/>
        </dgm:presLayoutVars>
      </dgm:prSet>
      <dgm:spPr/>
    </dgm:pt>
    <dgm:pt modelId="{8DB1AC1F-0143-4732-B926-FF5093560DD8}" type="pres">
      <dgm:prSet presAssocID="{CD5FCDA8-9BCA-482C-825C-C7C3D7D50502}" presName="space" presStyleCnt="0"/>
      <dgm:spPr/>
    </dgm:pt>
    <dgm:pt modelId="{0F727DC3-210F-4876-BF3E-88D6163CC0D7}" type="pres">
      <dgm:prSet presAssocID="{66DA714F-833C-4BE5-B376-364935DC96F4}" presName="composite" presStyleCnt="0"/>
      <dgm:spPr/>
    </dgm:pt>
    <dgm:pt modelId="{5B3DADF3-8338-4B78-B87B-308E142B773D}" type="pres">
      <dgm:prSet presAssocID="{66DA714F-833C-4BE5-B376-364935DC96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94F25D-5E36-4021-BC02-4A87E1F5190C}" type="pres">
      <dgm:prSet presAssocID="{66DA714F-833C-4BE5-B376-364935DC96F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306770E-1C08-4680-85E0-9048A98A6A2F}" type="presOf" srcId="{59A5BC1D-C061-440C-9655-88209C508B8F}" destId="{8BFBE6A9-BBD6-441B-8803-CFC0331FBA15}" srcOrd="0" destOrd="0" presId="urn:microsoft.com/office/officeart/2005/8/layout/hList1"/>
    <dgm:cxn modelId="{DFE47E14-5AE0-4497-B206-490D309728C4}" srcId="{66DA714F-833C-4BE5-B376-364935DC96F4}" destId="{13E3CEB0-FF41-49AE-9485-D1893DEA8ED3}" srcOrd="2" destOrd="0" parTransId="{9B09FE4E-D1FB-49E4-BD67-244F92179D6F}" sibTransId="{B30B7923-FDB3-45D1-B6F7-3EA0D7200E70}"/>
    <dgm:cxn modelId="{3778FF38-22FF-4604-9761-3257ABCFF903}" srcId="{153F96F4-AF5A-4173-8217-DD519BD5C6B0}" destId="{E9D13EBC-D839-47C1-AC43-FDA55386B14C}" srcOrd="1" destOrd="0" parTransId="{91F03F8B-4475-4BFC-95E4-C90EBA07E370}" sibTransId="{CD5FCDA8-9BCA-482C-825C-C7C3D7D50502}"/>
    <dgm:cxn modelId="{CBE4374D-824E-424C-AC0E-98DB276D42F7}" type="presOf" srcId="{66DA714F-833C-4BE5-B376-364935DC96F4}" destId="{5B3DADF3-8338-4B78-B87B-308E142B773D}" srcOrd="0" destOrd="0" presId="urn:microsoft.com/office/officeart/2005/8/layout/hList1"/>
    <dgm:cxn modelId="{20B1EC6D-61EC-487C-85C1-E0CC2303FE92}" type="presOf" srcId="{33C2CAD7-0BCF-4498-A372-C4FA42BBAD54}" destId="{8BFBE6A9-BBD6-441B-8803-CFC0331FBA15}" srcOrd="0" destOrd="1" presId="urn:microsoft.com/office/officeart/2005/8/layout/hList1"/>
    <dgm:cxn modelId="{C4C7E04F-2632-4EEC-AD36-DB0FEE187449}" type="presOf" srcId="{34E6826E-8016-4840-8B5E-19ECD7A673D0}" destId="{98B3BC77-E9F8-420E-B844-8E13C7179951}" srcOrd="0" destOrd="0" presId="urn:microsoft.com/office/officeart/2005/8/layout/hList1"/>
    <dgm:cxn modelId="{6D0BB983-52F9-4F89-B16A-FB92AB9D66EE}" srcId="{153F96F4-AF5A-4173-8217-DD519BD5C6B0}" destId="{66DA714F-833C-4BE5-B376-364935DC96F4}" srcOrd="2" destOrd="0" parTransId="{8534B054-A7E6-4246-87C2-704799757234}" sibTransId="{1C4C6DAF-2AD3-4633-A310-C8807F11DA69}"/>
    <dgm:cxn modelId="{22908384-599F-48D8-B91B-11A72EC0E791}" srcId="{E9D13EBC-D839-47C1-AC43-FDA55386B14C}" destId="{8A841154-8F91-402A-821E-7B0F696EF5D3}" srcOrd="2" destOrd="0" parTransId="{8BE8A70F-3289-4DE6-ADA1-9F84629A2998}" sibTransId="{6078EBA4-5D67-4CA0-9433-5A6B15323711}"/>
    <dgm:cxn modelId="{0521488C-F816-417C-9E63-5036C7A9754B}" type="presOf" srcId="{FB95DC77-EFD0-45F0-B439-9BDDC4BB8C35}" destId="{3EF1C29F-D35C-409B-A845-71588C12661E}" srcOrd="0" destOrd="0" presId="urn:microsoft.com/office/officeart/2005/8/layout/hList1"/>
    <dgm:cxn modelId="{837FC796-4466-48A5-B952-B63C058F52E1}" type="presOf" srcId="{E45A2595-0800-4766-91F4-FB8D6A5263DD}" destId="{98B3BC77-E9F8-420E-B844-8E13C7179951}" srcOrd="0" destOrd="1" presId="urn:microsoft.com/office/officeart/2005/8/layout/hList1"/>
    <dgm:cxn modelId="{0996CD9B-730D-438B-8C21-6CEFC37B9B83}" type="presOf" srcId="{9656FAB7-AA06-4937-864A-75D3050A9F64}" destId="{5C94F25D-5E36-4021-BC02-4A87E1F5190C}" srcOrd="0" destOrd="1" presId="urn:microsoft.com/office/officeart/2005/8/layout/hList1"/>
    <dgm:cxn modelId="{ADF2A99C-7A40-4782-9673-A03CA9627FA3}" type="presOf" srcId="{8A841154-8F91-402A-821E-7B0F696EF5D3}" destId="{98B3BC77-E9F8-420E-B844-8E13C7179951}" srcOrd="0" destOrd="2" presId="urn:microsoft.com/office/officeart/2005/8/layout/hList1"/>
    <dgm:cxn modelId="{8B56DD9E-812A-406F-9B97-CC5C777C73D6}" srcId="{FB95DC77-EFD0-45F0-B439-9BDDC4BB8C35}" destId="{59A5BC1D-C061-440C-9655-88209C508B8F}" srcOrd="0" destOrd="0" parTransId="{DC9A0849-3E88-40D4-AD96-B96CA2B60534}" sibTransId="{819E8D40-EEB2-4FBC-BBBE-8893DDB1656D}"/>
    <dgm:cxn modelId="{C142AAA1-AEBD-4AA4-A62B-22AEBA631652}" type="presOf" srcId="{153F96F4-AF5A-4173-8217-DD519BD5C6B0}" destId="{81D490C5-0F20-42D1-A09E-71C23A9D3449}" srcOrd="0" destOrd="0" presId="urn:microsoft.com/office/officeart/2005/8/layout/hList1"/>
    <dgm:cxn modelId="{D46878A5-5F2E-4418-8E70-9131AB82754C}" srcId="{66DA714F-833C-4BE5-B376-364935DC96F4}" destId="{9656FAB7-AA06-4937-864A-75D3050A9F64}" srcOrd="1" destOrd="0" parTransId="{F6285280-D3FC-4D39-8187-C21956D0E594}" sibTransId="{59A1DD18-11FF-417F-8D47-F4F75B606740}"/>
    <dgm:cxn modelId="{3A2232A7-2F0F-4250-AF58-82CD1152D2B3}" srcId="{FB95DC77-EFD0-45F0-B439-9BDDC4BB8C35}" destId="{33C2CAD7-0BCF-4498-A372-C4FA42BBAD54}" srcOrd="1" destOrd="0" parTransId="{65D0666E-A70F-4657-92F3-374D7A0A6E5B}" sibTransId="{7C3205B0-AB7E-4002-8D06-DD82DE25CE29}"/>
    <dgm:cxn modelId="{7CAE91AD-C6B1-47C8-AAAA-1968B23EBB9D}" srcId="{E9D13EBC-D839-47C1-AC43-FDA55386B14C}" destId="{E45A2595-0800-4766-91F4-FB8D6A5263DD}" srcOrd="1" destOrd="0" parTransId="{773D1485-1124-4231-BB5A-EC06F713C2B8}" sibTransId="{6C76D91E-371B-4266-9768-82C2FC91EEF2}"/>
    <dgm:cxn modelId="{CFF0A3C0-41E3-4D1A-8763-AFA2F02727BD}" srcId="{153F96F4-AF5A-4173-8217-DD519BD5C6B0}" destId="{FB95DC77-EFD0-45F0-B439-9BDDC4BB8C35}" srcOrd="0" destOrd="0" parTransId="{13403D9F-3D54-4B99-8C1A-2925C3797534}" sibTransId="{29D4B316-164B-4CBD-80A7-F8359AA7E707}"/>
    <dgm:cxn modelId="{A01055C1-27C7-4B47-90AC-A87053A59CCA}" srcId="{66DA714F-833C-4BE5-B376-364935DC96F4}" destId="{F00E6E34-18D4-48AF-AECD-164E91D7808D}" srcOrd="0" destOrd="0" parTransId="{105FFBD8-C00C-4FC3-93A7-2436002C5906}" sibTransId="{242E3F52-B887-40DE-A332-0D2814310DAC}"/>
    <dgm:cxn modelId="{13CE84C8-FDD3-4D25-B5A7-72DE17A6A3C0}" type="presOf" srcId="{13E3CEB0-FF41-49AE-9485-D1893DEA8ED3}" destId="{5C94F25D-5E36-4021-BC02-4A87E1F5190C}" srcOrd="0" destOrd="2" presId="urn:microsoft.com/office/officeart/2005/8/layout/hList1"/>
    <dgm:cxn modelId="{021443C9-5F06-40B0-8161-36E3A968D569}" type="presOf" srcId="{F00E6E34-18D4-48AF-AECD-164E91D7808D}" destId="{5C94F25D-5E36-4021-BC02-4A87E1F5190C}" srcOrd="0" destOrd="0" presId="urn:microsoft.com/office/officeart/2005/8/layout/hList1"/>
    <dgm:cxn modelId="{A88D32D5-E6AF-486D-BE04-EDD981D7D97E}" srcId="{E9D13EBC-D839-47C1-AC43-FDA55386B14C}" destId="{34E6826E-8016-4840-8B5E-19ECD7A673D0}" srcOrd="0" destOrd="0" parTransId="{2292E6CC-5354-4DCE-A378-F73CC642A492}" sibTransId="{B3B751B7-94B3-424F-8BDF-382EFE69BB78}"/>
    <dgm:cxn modelId="{BC5A1AE4-069C-40A9-BB54-CA7D40C6563B}" type="presOf" srcId="{E9D13EBC-D839-47C1-AC43-FDA55386B14C}" destId="{F6F7416A-0106-448F-B59A-F64CE4A73D79}" srcOrd="0" destOrd="0" presId="urn:microsoft.com/office/officeart/2005/8/layout/hList1"/>
    <dgm:cxn modelId="{63DE35BC-3EA0-4E45-932F-C76766ED71BC}" type="presParOf" srcId="{81D490C5-0F20-42D1-A09E-71C23A9D3449}" destId="{D6B6D86F-7276-4973-9CB3-D2FBFB31AF57}" srcOrd="0" destOrd="0" presId="urn:microsoft.com/office/officeart/2005/8/layout/hList1"/>
    <dgm:cxn modelId="{4DE9F120-A502-4729-8B6F-5C38E4E09FC2}" type="presParOf" srcId="{D6B6D86F-7276-4973-9CB3-D2FBFB31AF57}" destId="{3EF1C29F-D35C-409B-A845-71588C12661E}" srcOrd="0" destOrd="0" presId="urn:microsoft.com/office/officeart/2005/8/layout/hList1"/>
    <dgm:cxn modelId="{A33387B4-9E16-4678-8A91-4DA8EA07431B}" type="presParOf" srcId="{D6B6D86F-7276-4973-9CB3-D2FBFB31AF57}" destId="{8BFBE6A9-BBD6-441B-8803-CFC0331FBA15}" srcOrd="1" destOrd="0" presId="urn:microsoft.com/office/officeart/2005/8/layout/hList1"/>
    <dgm:cxn modelId="{45D24487-3200-4AA0-A39B-A08ADB0DD46D}" type="presParOf" srcId="{81D490C5-0F20-42D1-A09E-71C23A9D3449}" destId="{3D7EFF62-516E-48E2-8BDB-37A724E56898}" srcOrd="1" destOrd="0" presId="urn:microsoft.com/office/officeart/2005/8/layout/hList1"/>
    <dgm:cxn modelId="{9687916A-6662-4C59-B3D7-7B80C666B1E2}" type="presParOf" srcId="{81D490C5-0F20-42D1-A09E-71C23A9D3449}" destId="{8D1D31CD-91AE-45C8-9BC8-0E03532D87E9}" srcOrd="2" destOrd="0" presId="urn:microsoft.com/office/officeart/2005/8/layout/hList1"/>
    <dgm:cxn modelId="{10C7C148-96A4-435F-A15B-8D39395210C6}" type="presParOf" srcId="{8D1D31CD-91AE-45C8-9BC8-0E03532D87E9}" destId="{F6F7416A-0106-448F-B59A-F64CE4A73D79}" srcOrd="0" destOrd="0" presId="urn:microsoft.com/office/officeart/2005/8/layout/hList1"/>
    <dgm:cxn modelId="{EC84182F-9956-47AD-9D37-604D85B38761}" type="presParOf" srcId="{8D1D31CD-91AE-45C8-9BC8-0E03532D87E9}" destId="{98B3BC77-E9F8-420E-B844-8E13C7179951}" srcOrd="1" destOrd="0" presId="urn:microsoft.com/office/officeart/2005/8/layout/hList1"/>
    <dgm:cxn modelId="{23F674AE-F48D-4C62-A7BD-99F473AE2454}" type="presParOf" srcId="{81D490C5-0F20-42D1-A09E-71C23A9D3449}" destId="{8DB1AC1F-0143-4732-B926-FF5093560DD8}" srcOrd="3" destOrd="0" presId="urn:microsoft.com/office/officeart/2005/8/layout/hList1"/>
    <dgm:cxn modelId="{0B40990C-24A8-4056-8DB5-1A2AB49AB2DD}" type="presParOf" srcId="{81D490C5-0F20-42D1-A09E-71C23A9D3449}" destId="{0F727DC3-210F-4876-BF3E-88D6163CC0D7}" srcOrd="4" destOrd="0" presId="urn:microsoft.com/office/officeart/2005/8/layout/hList1"/>
    <dgm:cxn modelId="{96C19B15-8A91-4F02-B5F1-FF17B39F025F}" type="presParOf" srcId="{0F727DC3-210F-4876-BF3E-88D6163CC0D7}" destId="{5B3DADF3-8338-4B78-B87B-308E142B773D}" srcOrd="0" destOrd="0" presId="urn:microsoft.com/office/officeart/2005/8/layout/hList1"/>
    <dgm:cxn modelId="{F1144D97-4188-457F-8C6F-341117AE70B2}" type="presParOf" srcId="{0F727DC3-210F-4876-BF3E-88D6163CC0D7}" destId="{5C94F25D-5E36-4021-BC02-4A87E1F519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EC207-7A00-4414-BEEB-113501191F5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F48679-7595-4C80-9FD0-CDB8F69F710E}">
      <dgm:prSet phldrT="[Text]"/>
      <dgm:spPr/>
      <dgm:t>
        <a:bodyPr/>
        <a:lstStyle/>
        <a:p>
          <a:r>
            <a:rPr lang="en-US" dirty="0"/>
            <a:t>Group Name</a:t>
          </a:r>
        </a:p>
      </dgm:t>
    </dgm:pt>
    <dgm:pt modelId="{10FA3DCD-4CE0-4BAF-BF81-68A2EB5A22B4}" type="parTrans" cxnId="{1EE85A2F-27DF-4979-8ACD-0D471B7FD3E4}">
      <dgm:prSet/>
      <dgm:spPr/>
      <dgm:t>
        <a:bodyPr/>
        <a:lstStyle/>
        <a:p>
          <a:endParaRPr lang="en-US"/>
        </a:p>
      </dgm:t>
    </dgm:pt>
    <dgm:pt modelId="{56FCC487-5D4B-4855-8D7E-F83E44F441D9}" type="sibTrans" cxnId="{1EE85A2F-27DF-4979-8ACD-0D471B7FD3E4}">
      <dgm:prSet/>
      <dgm:spPr/>
      <dgm:t>
        <a:bodyPr/>
        <a:lstStyle/>
        <a:p>
          <a:endParaRPr lang="en-US"/>
        </a:p>
      </dgm:t>
    </dgm:pt>
    <dgm:pt modelId="{E4C9120B-2EDA-4E83-8D3D-FED476C9F529}">
      <dgm:prSet phldrT="[Text]"/>
      <dgm:spPr/>
      <dgm:t>
        <a:bodyPr/>
        <a:lstStyle/>
        <a:p>
          <a:r>
            <a:rPr lang="en-US" dirty="0"/>
            <a:t>GID</a:t>
          </a:r>
        </a:p>
      </dgm:t>
    </dgm:pt>
    <dgm:pt modelId="{8455F582-4566-4D4F-83FF-E7DB33744A21}" type="parTrans" cxnId="{2BCB53A1-1453-46B5-9087-CE11D5B08833}">
      <dgm:prSet/>
      <dgm:spPr/>
      <dgm:t>
        <a:bodyPr/>
        <a:lstStyle/>
        <a:p>
          <a:endParaRPr lang="en-US"/>
        </a:p>
      </dgm:t>
    </dgm:pt>
    <dgm:pt modelId="{9BC318BB-512A-487A-8435-8702B59FFFF0}" type="sibTrans" cxnId="{2BCB53A1-1453-46B5-9087-CE11D5B08833}">
      <dgm:prSet/>
      <dgm:spPr/>
      <dgm:t>
        <a:bodyPr/>
        <a:lstStyle/>
        <a:p>
          <a:endParaRPr lang="en-US"/>
        </a:p>
      </dgm:t>
    </dgm:pt>
    <dgm:pt modelId="{0CEB43E5-D0F7-4FF3-8EF0-F674B2FC9DF4}" type="pres">
      <dgm:prSet presAssocID="{4B1EC207-7A00-4414-BEEB-113501191F53}" presName="linear" presStyleCnt="0">
        <dgm:presLayoutVars>
          <dgm:dir/>
          <dgm:animLvl val="lvl"/>
          <dgm:resizeHandles val="exact"/>
        </dgm:presLayoutVars>
      </dgm:prSet>
      <dgm:spPr/>
    </dgm:pt>
    <dgm:pt modelId="{2F6FAFFB-4FFD-4969-9D7B-394EDF336A82}" type="pres">
      <dgm:prSet presAssocID="{7DF48679-7595-4C80-9FD0-CDB8F69F710E}" presName="parentLin" presStyleCnt="0"/>
      <dgm:spPr/>
    </dgm:pt>
    <dgm:pt modelId="{35708317-190A-4AA8-BC21-E9B1BC7F29F9}" type="pres">
      <dgm:prSet presAssocID="{7DF48679-7595-4C80-9FD0-CDB8F69F710E}" presName="parentLeftMargin" presStyleLbl="node1" presStyleIdx="0" presStyleCnt="2"/>
      <dgm:spPr/>
    </dgm:pt>
    <dgm:pt modelId="{7364F7A8-AB8E-4E50-B7B6-0023E50955A2}" type="pres">
      <dgm:prSet presAssocID="{7DF48679-7595-4C80-9FD0-CDB8F69F710E}" presName="parentText" presStyleLbl="node1" presStyleIdx="0" presStyleCnt="2" custLinFactNeighborX="4263" custLinFactNeighborY="1208">
        <dgm:presLayoutVars>
          <dgm:chMax val="0"/>
          <dgm:bulletEnabled val="1"/>
        </dgm:presLayoutVars>
      </dgm:prSet>
      <dgm:spPr/>
    </dgm:pt>
    <dgm:pt modelId="{BC9541F8-DC95-4C46-9A45-AF2C6E89DE11}" type="pres">
      <dgm:prSet presAssocID="{7DF48679-7595-4C80-9FD0-CDB8F69F710E}" presName="negativeSpace" presStyleCnt="0"/>
      <dgm:spPr/>
    </dgm:pt>
    <dgm:pt modelId="{3201D9F0-A424-42FA-A175-328FCB890340}" type="pres">
      <dgm:prSet presAssocID="{7DF48679-7595-4C80-9FD0-CDB8F69F710E}" presName="childText" presStyleLbl="conFgAcc1" presStyleIdx="0" presStyleCnt="2">
        <dgm:presLayoutVars>
          <dgm:bulletEnabled val="1"/>
        </dgm:presLayoutVars>
      </dgm:prSet>
      <dgm:spPr/>
    </dgm:pt>
    <dgm:pt modelId="{B0625153-3771-4F0A-B939-517273918DBA}" type="pres">
      <dgm:prSet presAssocID="{56FCC487-5D4B-4855-8D7E-F83E44F441D9}" presName="spaceBetweenRectangles" presStyleCnt="0"/>
      <dgm:spPr/>
    </dgm:pt>
    <dgm:pt modelId="{C183486B-2245-4727-BD98-92A5263E9956}" type="pres">
      <dgm:prSet presAssocID="{E4C9120B-2EDA-4E83-8D3D-FED476C9F529}" presName="parentLin" presStyleCnt="0"/>
      <dgm:spPr/>
    </dgm:pt>
    <dgm:pt modelId="{26D3AA86-E936-4F9D-9FB7-336B03884B46}" type="pres">
      <dgm:prSet presAssocID="{E4C9120B-2EDA-4E83-8D3D-FED476C9F529}" presName="parentLeftMargin" presStyleLbl="node1" presStyleIdx="0" presStyleCnt="2"/>
      <dgm:spPr/>
    </dgm:pt>
    <dgm:pt modelId="{F7A052E7-C7D0-4933-98A9-6FD01C4B56A8}" type="pres">
      <dgm:prSet presAssocID="{E4C9120B-2EDA-4E83-8D3D-FED476C9F5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349DC8-E880-46A4-AAC1-858A97F08246}" type="pres">
      <dgm:prSet presAssocID="{E4C9120B-2EDA-4E83-8D3D-FED476C9F529}" presName="negativeSpace" presStyleCnt="0"/>
      <dgm:spPr/>
    </dgm:pt>
    <dgm:pt modelId="{C2C817CA-BD53-4E3B-88BB-FF6727E3725F}" type="pres">
      <dgm:prSet presAssocID="{E4C9120B-2EDA-4E83-8D3D-FED476C9F5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02B2719-3CEE-41D8-81D7-177A1C3BAE86}" type="presOf" srcId="{E4C9120B-2EDA-4E83-8D3D-FED476C9F529}" destId="{F7A052E7-C7D0-4933-98A9-6FD01C4B56A8}" srcOrd="1" destOrd="0" presId="urn:microsoft.com/office/officeart/2005/8/layout/list1"/>
    <dgm:cxn modelId="{1EE85A2F-27DF-4979-8ACD-0D471B7FD3E4}" srcId="{4B1EC207-7A00-4414-BEEB-113501191F53}" destId="{7DF48679-7595-4C80-9FD0-CDB8F69F710E}" srcOrd="0" destOrd="0" parTransId="{10FA3DCD-4CE0-4BAF-BF81-68A2EB5A22B4}" sibTransId="{56FCC487-5D4B-4855-8D7E-F83E44F441D9}"/>
    <dgm:cxn modelId="{D7F1DB2F-A57C-4657-956E-55C8576E1664}" type="presOf" srcId="{E4C9120B-2EDA-4E83-8D3D-FED476C9F529}" destId="{26D3AA86-E936-4F9D-9FB7-336B03884B46}" srcOrd="0" destOrd="0" presId="urn:microsoft.com/office/officeart/2005/8/layout/list1"/>
    <dgm:cxn modelId="{3A1D6446-14C7-440B-8820-200369D372A7}" type="presOf" srcId="{7DF48679-7595-4C80-9FD0-CDB8F69F710E}" destId="{7364F7A8-AB8E-4E50-B7B6-0023E50955A2}" srcOrd="1" destOrd="0" presId="urn:microsoft.com/office/officeart/2005/8/layout/list1"/>
    <dgm:cxn modelId="{0AB6B98F-66CD-41D3-B293-0E15FF782188}" type="presOf" srcId="{4B1EC207-7A00-4414-BEEB-113501191F53}" destId="{0CEB43E5-D0F7-4FF3-8EF0-F674B2FC9DF4}" srcOrd="0" destOrd="0" presId="urn:microsoft.com/office/officeart/2005/8/layout/list1"/>
    <dgm:cxn modelId="{2BCB53A1-1453-46B5-9087-CE11D5B08833}" srcId="{4B1EC207-7A00-4414-BEEB-113501191F53}" destId="{E4C9120B-2EDA-4E83-8D3D-FED476C9F529}" srcOrd="1" destOrd="0" parTransId="{8455F582-4566-4D4F-83FF-E7DB33744A21}" sibTransId="{9BC318BB-512A-487A-8435-8702B59FFFF0}"/>
    <dgm:cxn modelId="{F13784CA-5ECB-43DD-B635-ADA61FD34BDA}" type="presOf" srcId="{7DF48679-7595-4C80-9FD0-CDB8F69F710E}" destId="{35708317-190A-4AA8-BC21-E9B1BC7F29F9}" srcOrd="0" destOrd="0" presId="urn:microsoft.com/office/officeart/2005/8/layout/list1"/>
    <dgm:cxn modelId="{45B3539D-A379-463E-BBC5-76A6F769E2C7}" type="presParOf" srcId="{0CEB43E5-D0F7-4FF3-8EF0-F674B2FC9DF4}" destId="{2F6FAFFB-4FFD-4969-9D7B-394EDF336A82}" srcOrd="0" destOrd="0" presId="urn:microsoft.com/office/officeart/2005/8/layout/list1"/>
    <dgm:cxn modelId="{FAC7A99B-2CD9-41D7-8055-1F9E4E87FE9E}" type="presParOf" srcId="{2F6FAFFB-4FFD-4969-9D7B-394EDF336A82}" destId="{35708317-190A-4AA8-BC21-E9B1BC7F29F9}" srcOrd="0" destOrd="0" presId="urn:microsoft.com/office/officeart/2005/8/layout/list1"/>
    <dgm:cxn modelId="{DA3ED9B0-252C-41DB-ABE1-000F5D99183B}" type="presParOf" srcId="{2F6FAFFB-4FFD-4969-9D7B-394EDF336A82}" destId="{7364F7A8-AB8E-4E50-B7B6-0023E50955A2}" srcOrd="1" destOrd="0" presId="urn:microsoft.com/office/officeart/2005/8/layout/list1"/>
    <dgm:cxn modelId="{00908CCB-4769-4045-BD59-D9F325DE96B8}" type="presParOf" srcId="{0CEB43E5-D0F7-4FF3-8EF0-F674B2FC9DF4}" destId="{BC9541F8-DC95-4C46-9A45-AF2C6E89DE11}" srcOrd="1" destOrd="0" presId="urn:microsoft.com/office/officeart/2005/8/layout/list1"/>
    <dgm:cxn modelId="{22CE0855-ACD9-478B-A290-F96B4AAE40D9}" type="presParOf" srcId="{0CEB43E5-D0F7-4FF3-8EF0-F674B2FC9DF4}" destId="{3201D9F0-A424-42FA-A175-328FCB890340}" srcOrd="2" destOrd="0" presId="urn:microsoft.com/office/officeart/2005/8/layout/list1"/>
    <dgm:cxn modelId="{8B728A48-23ED-46E5-BC8A-34BC4C609A13}" type="presParOf" srcId="{0CEB43E5-D0F7-4FF3-8EF0-F674B2FC9DF4}" destId="{B0625153-3771-4F0A-B939-517273918DBA}" srcOrd="3" destOrd="0" presId="urn:microsoft.com/office/officeart/2005/8/layout/list1"/>
    <dgm:cxn modelId="{534677DC-C55A-4D76-897E-CB7C6F0BE5DD}" type="presParOf" srcId="{0CEB43E5-D0F7-4FF3-8EF0-F674B2FC9DF4}" destId="{C183486B-2245-4727-BD98-92A5263E9956}" srcOrd="4" destOrd="0" presId="urn:microsoft.com/office/officeart/2005/8/layout/list1"/>
    <dgm:cxn modelId="{6FD67291-BD1D-407D-825D-F4891C4B2479}" type="presParOf" srcId="{C183486B-2245-4727-BD98-92A5263E9956}" destId="{26D3AA86-E936-4F9D-9FB7-336B03884B46}" srcOrd="0" destOrd="0" presId="urn:microsoft.com/office/officeart/2005/8/layout/list1"/>
    <dgm:cxn modelId="{ACE8F895-DB7E-4352-86C0-C4E55885B82F}" type="presParOf" srcId="{C183486B-2245-4727-BD98-92A5263E9956}" destId="{F7A052E7-C7D0-4933-98A9-6FD01C4B56A8}" srcOrd="1" destOrd="0" presId="urn:microsoft.com/office/officeart/2005/8/layout/list1"/>
    <dgm:cxn modelId="{2FECCFB1-4302-4936-989F-6A7A503A4A8E}" type="presParOf" srcId="{0CEB43E5-D0F7-4FF3-8EF0-F674B2FC9DF4}" destId="{02349DC8-E880-46A4-AAC1-858A97F08246}" srcOrd="5" destOrd="0" presId="urn:microsoft.com/office/officeart/2005/8/layout/list1"/>
    <dgm:cxn modelId="{3E860FA0-E96C-47B9-B39A-73E6D5A334E7}" type="presParOf" srcId="{0CEB43E5-D0F7-4FF3-8EF0-F674B2FC9DF4}" destId="{C2C817CA-BD53-4E3B-88BB-FF6727E372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1D9F0-A424-42FA-A175-328FCB890340}">
      <dsp:nvSpPr>
        <dsp:cNvPr id="0" name=""/>
        <dsp:cNvSpPr/>
      </dsp:nvSpPr>
      <dsp:spPr>
        <a:xfrm>
          <a:off x="0" y="795290"/>
          <a:ext cx="1103838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4F7A8-AB8E-4E50-B7B6-0023E50955A2}">
      <dsp:nvSpPr>
        <dsp:cNvPr id="0" name=""/>
        <dsp:cNvSpPr/>
      </dsp:nvSpPr>
      <dsp:spPr>
        <a:xfrm>
          <a:off x="575447" y="75121"/>
          <a:ext cx="7726867" cy="147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57" tIns="0" rIns="292057" bIns="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user name</a:t>
          </a:r>
        </a:p>
      </dsp:txBody>
      <dsp:txXfrm>
        <a:off x="647499" y="147173"/>
        <a:ext cx="7582763" cy="1331896"/>
      </dsp:txXfrm>
    </dsp:sp>
    <dsp:sp modelId="{C2C817CA-BD53-4E3B-88BB-FF6727E3725F}">
      <dsp:nvSpPr>
        <dsp:cNvPr id="0" name=""/>
        <dsp:cNvSpPr/>
      </dsp:nvSpPr>
      <dsp:spPr>
        <a:xfrm>
          <a:off x="0" y="3063290"/>
          <a:ext cx="1103838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52E7-C7D0-4933-98A9-6FD01C4B56A8}">
      <dsp:nvSpPr>
        <dsp:cNvPr id="0" name=""/>
        <dsp:cNvSpPr/>
      </dsp:nvSpPr>
      <dsp:spPr>
        <a:xfrm>
          <a:off x="551919" y="2325290"/>
          <a:ext cx="7726867" cy="14760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57" tIns="0" rIns="292057" bIns="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UID</a:t>
          </a:r>
        </a:p>
      </dsp:txBody>
      <dsp:txXfrm>
        <a:off x="623971" y="2397342"/>
        <a:ext cx="7582763" cy="1331896"/>
      </dsp:txXfrm>
    </dsp:sp>
    <dsp:sp modelId="{D849D2E2-A293-4A8A-8355-34D024FA2957}">
      <dsp:nvSpPr>
        <dsp:cNvPr id="0" name=""/>
        <dsp:cNvSpPr/>
      </dsp:nvSpPr>
      <dsp:spPr>
        <a:xfrm>
          <a:off x="0" y="5331290"/>
          <a:ext cx="1103838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D4270-DD5A-4ED7-9E76-EA330DD73799}">
      <dsp:nvSpPr>
        <dsp:cNvPr id="0" name=""/>
        <dsp:cNvSpPr/>
      </dsp:nvSpPr>
      <dsp:spPr>
        <a:xfrm>
          <a:off x="551919" y="4593291"/>
          <a:ext cx="7726867" cy="14760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57" tIns="0" rIns="292057" bIns="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password</a:t>
          </a:r>
        </a:p>
      </dsp:txBody>
      <dsp:txXfrm>
        <a:off x="623971" y="4665343"/>
        <a:ext cx="7582763" cy="133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1C29F-D35C-409B-A845-71588C12661E}">
      <dsp:nvSpPr>
        <dsp:cNvPr id="0" name=""/>
        <dsp:cNvSpPr/>
      </dsp:nvSpPr>
      <dsp:spPr>
        <a:xfrm>
          <a:off x="3810" y="1373472"/>
          <a:ext cx="3714749" cy="1485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Super users</a:t>
          </a:r>
        </a:p>
      </dsp:txBody>
      <dsp:txXfrm>
        <a:off x="3810" y="1373472"/>
        <a:ext cx="3714749" cy="1485899"/>
      </dsp:txXfrm>
    </dsp:sp>
    <dsp:sp modelId="{8BFBE6A9-BBD6-441B-8803-CFC0331FBA15}">
      <dsp:nvSpPr>
        <dsp:cNvPr id="0" name=""/>
        <dsp:cNvSpPr/>
      </dsp:nvSpPr>
      <dsp:spPr>
        <a:xfrm>
          <a:off x="3810" y="2859372"/>
          <a:ext cx="3714749" cy="38951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root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UID 0</a:t>
          </a:r>
        </a:p>
      </dsp:txBody>
      <dsp:txXfrm>
        <a:off x="3810" y="2859372"/>
        <a:ext cx="3714749" cy="3895155"/>
      </dsp:txXfrm>
    </dsp:sp>
    <dsp:sp modelId="{F6F7416A-0106-448F-B59A-F64CE4A73D79}">
      <dsp:nvSpPr>
        <dsp:cNvPr id="0" name=""/>
        <dsp:cNvSpPr/>
      </dsp:nvSpPr>
      <dsp:spPr>
        <a:xfrm>
          <a:off x="4238625" y="1373472"/>
          <a:ext cx="3714749" cy="1485899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System users</a:t>
          </a:r>
        </a:p>
      </dsp:txBody>
      <dsp:txXfrm>
        <a:off x="4238625" y="1373472"/>
        <a:ext cx="3714749" cy="1485899"/>
      </dsp:txXfrm>
    </dsp:sp>
    <dsp:sp modelId="{98B3BC77-E9F8-420E-B844-8E13C7179951}">
      <dsp:nvSpPr>
        <dsp:cNvPr id="0" name=""/>
        <dsp:cNvSpPr/>
      </dsp:nvSpPr>
      <dsp:spPr>
        <a:xfrm>
          <a:off x="4238625" y="2859372"/>
          <a:ext cx="3714749" cy="3895155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daemons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system processes UID 1-200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Unprivileged UID 201-999</a:t>
          </a:r>
        </a:p>
      </dsp:txBody>
      <dsp:txXfrm>
        <a:off x="4238625" y="2859372"/>
        <a:ext cx="3714749" cy="3895155"/>
      </dsp:txXfrm>
    </dsp:sp>
    <dsp:sp modelId="{5B3DADF3-8338-4B78-B87B-308E142B773D}">
      <dsp:nvSpPr>
        <dsp:cNvPr id="0" name=""/>
        <dsp:cNvSpPr/>
      </dsp:nvSpPr>
      <dsp:spPr>
        <a:xfrm>
          <a:off x="8473439" y="1373472"/>
          <a:ext cx="3714749" cy="148589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Regular users</a:t>
          </a:r>
        </a:p>
      </dsp:txBody>
      <dsp:txXfrm>
        <a:off x="8473439" y="1373472"/>
        <a:ext cx="3714749" cy="1485899"/>
      </dsp:txXfrm>
    </dsp:sp>
    <dsp:sp modelId="{5C94F25D-5E36-4021-BC02-4A87E1F5190C}">
      <dsp:nvSpPr>
        <dsp:cNvPr id="0" name=""/>
        <dsp:cNvSpPr/>
      </dsp:nvSpPr>
      <dsp:spPr>
        <a:xfrm>
          <a:off x="8473439" y="2859372"/>
          <a:ext cx="3714749" cy="389515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Day-to-day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Limited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UID 1000+</a:t>
          </a:r>
          <a:endParaRPr lang="en-US" sz="4300" kern="1200" dirty="0"/>
        </a:p>
      </dsp:txBody>
      <dsp:txXfrm>
        <a:off x="8473439" y="2859372"/>
        <a:ext cx="3714749" cy="3895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1D9F0-A424-42FA-A175-328FCB890340}">
      <dsp:nvSpPr>
        <dsp:cNvPr id="0" name=""/>
        <dsp:cNvSpPr/>
      </dsp:nvSpPr>
      <dsp:spPr>
        <a:xfrm>
          <a:off x="0" y="1510790"/>
          <a:ext cx="11038382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4F7A8-AB8E-4E50-B7B6-0023E50955A2}">
      <dsp:nvSpPr>
        <dsp:cNvPr id="0" name=""/>
        <dsp:cNvSpPr/>
      </dsp:nvSpPr>
      <dsp:spPr>
        <a:xfrm>
          <a:off x="575447" y="574570"/>
          <a:ext cx="7726867" cy="191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57" tIns="0" rIns="29205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Group Name</a:t>
          </a:r>
        </a:p>
      </dsp:txBody>
      <dsp:txXfrm>
        <a:off x="669115" y="668238"/>
        <a:ext cx="7539531" cy="1731464"/>
      </dsp:txXfrm>
    </dsp:sp>
    <dsp:sp modelId="{C2C817CA-BD53-4E3B-88BB-FF6727E3725F}">
      <dsp:nvSpPr>
        <dsp:cNvPr id="0" name=""/>
        <dsp:cNvSpPr/>
      </dsp:nvSpPr>
      <dsp:spPr>
        <a:xfrm>
          <a:off x="0" y="4459191"/>
          <a:ext cx="11038382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52E7-C7D0-4933-98A9-6FD01C4B56A8}">
      <dsp:nvSpPr>
        <dsp:cNvPr id="0" name=""/>
        <dsp:cNvSpPr/>
      </dsp:nvSpPr>
      <dsp:spPr>
        <a:xfrm>
          <a:off x="551919" y="3499791"/>
          <a:ext cx="7726867" cy="19188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57" tIns="0" rIns="29205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GID</a:t>
          </a:r>
        </a:p>
      </dsp:txBody>
      <dsp:txXfrm>
        <a:off x="645587" y="3593459"/>
        <a:ext cx="7539531" cy="173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86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3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802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624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81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ngimg.com/png/63688-head-business-office-projects,-cubicle-fax-lead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7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awpixel.com/image/46919/premium-photo-image-world-map-african-descent-arab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6.A Users and Groups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describe the purpose of users and groups on a Linux system.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IDENTIFY A Group?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C9746F-F859-4E85-BCFA-B017C0EF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454738"/>
              </p:ext>
            </p:extLst>
          </p:nvPr>
        </p:nvGraphicFramePr>
        <p:xfrm>
          <a:off x="1028700" y="2720270"/>
          <a:ext cx="11038382" cy="664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696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2708519"/>
            <a:ext cx="9443250" cy="1698872"/>
            <a:chOff x="0" y="-9525"/>
            <a:chExt cx="12591000" cy="226516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etc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/passwd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FDFEB-452F-42D8-9053-A8024FEC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433" y="4778870"/>
            <a:ext cx="13586465" cy="132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A7723-05DD-4D83-947B-06CC8E73BDE0}"/>
              </a:ext>
            </a:extLst>
          </p:cNvPr>
          <p:cNvSpPr txBox="1"/>
          <p:nvPr/>
        </p:nvSpPr>
        <p:spPr>
          <a:xfrm>
            <a:off x="2563318" y="6715593"/>
            <a:ext cx="8709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2) </a:t>
            </a:r>
            <a:r>
              <a:rPr lang="en-US" sz="1800" b="0" i="0" u="none" strike="noStrike" baseline="0" dirty="0">
                <a:latin typeface="+mj-lt"/>
              </a:rPr>
              <a:t>/</a:t>
            </a:r>
            <a:r>
              <a:rPr lang="en-US" sz="1800" b="0" i="0" u="none" strike="noStrike" baseline="0" dirty="0" err="1">
                <a:latin typeface="+mj-lt"/>
              </a:rPr>
              <a:t>etc</a:t>
            </a:r>
            <a:r>
              <a:rPr lang="en-US" sz="1800" b="0" i="0" u="none" strike="noStrike" baseline="0" dirty="0">
                <a:latin typeface="+mj-lt"/>
              </a:rPr>
              <a:t>/shadow</a:t>
            </a:r>
          </a:p>
          <a:p>
            <a:r>
              <a:rPr lang="en-US" sz="1800" dirty="0">
                <a:latin typeface="+mj-lt"/>
              </a:rPr>
              <a:t>7) </a:t>
            </a:r>
            <a:r>
              <a:rPr lang="en-US" sz="1800" b="0" i="0" u="none" strike="noStrike" baseline="0" dirty="0">
                <a:latin typeface="+mj-lt"/>
              </a:rPr>
              <a:t>/</a:t>
            </a:r>
            <a:r>
              <a:rPr lang="en-US" sz="1800" b="0" i="0" u="none" strike="noStrike" baseline="0" dirty="0" err="1">
                <a:latin typeface="+mj-lt"/>
              </a:rPr>
              <a:t>sbin</a:t>
            </a:r>
            <a:r>
              <a:rPr lang="en-US" sz="1800" b="0" i="0" u="none" strike="noStrike" baseline="0" dirty="0">
                <a:latin typeface="+mj-lt"/>
              </a:rPr>
              <a:t>/</a:t>
            </a:r>
            <a:r>
              <a:rPr lang="en-US" sz="1800" b="0" i="0" u="none" strike="noStrike" baseline="0" dirty="0" err="1">
                <a:latin typeface="+mj-lt"/>
              </a:rPr>
              <a:t>nologin</a:t>
            </a:r>
            <a:endParaRPr lang="en-US" sz="1800" b="0" i="0" u="none" strike="noStrike" baseline="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2708519"/>
            <a:ext cx="9443250" cy="1698872"/>
            <a:chOff x="0" y="-9525"/>
            <a:chExt cx="12591000" cy="226516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etc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/group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A7723-05DD-4D83-947B-06CC8E73BDE0}"/>
              </a:ext>
            </a:extLst>
          </p:cNvPr>
          <p:cNvSpPr txBox="1"/>
          <p:nvPr/>
        </p:nvSpPr>
        <p:spPr>
          <a:xfrm>
            <a:off x="2563318" y="6715593"/>
            <a:ext cx="870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2) </a:t>
            </a:r>
            <a:r>
              <a:rPr lang="en-US" sz="1800" b="0" i="0" u="none" strike="noStrike" baseline="0" dirty="0">
                <a:latin typeface="+mj-lt"/>
              </a:rPr>
              <a:t>Obsolete</a:t>
            </a:r>
          </a:p>
          <a:p>
            <a:r>
              <a:rPr lang="en-US" sz="1800" dirty="0">
                <a:latin typeface="+mj-lt"/>
              </a:rPr>
              <a:t>4) </a:t>
            </a:r>
            <a:r>
              <a:rPr lang="en-US" sz="1800" b="0" i="0" u="none" strike="noStrike" baseline="0" dirty="0">
                <a:latin typeface="+mj-lt"/>
              </a:rPr>
              <a:t>supplementary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E89E5-F596-4926-AC0A-5B36498C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218" y="4754002"/>
            <a:ext cx="1265956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-1229194" y="3952495"/>
            <a:ext cx="11587120" cy="2437590"/>
            <a:chOff x="-1722572" y="1853476"/>
            <a:chExt cx="15449493" cy="3250118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1722572" y="1853476"/>
              <a:ext cx="15449493" cy="3250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u="none" strike="noStrike" cap="none" dirty="0">
                  <a:latin typeface="Arial" panose="020B0604020202020204" pitchFamily="34" charset="0"/>
                  <a:ea typeface="Arial"/>
                  <a:cs typeface="Arial"/>
                  <a:sym typeface="Arial"/>
                </a:rPr>
                <a:t>Users are not</a:t>
              </a:r>
              <a:endParaRPr lang="en-US" sz="6600" dirty="0">
                <a:latin typeface="Arial" panose="020B0604020202020204" pitchFamily="34" charset="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u="none" strike="noStrike" cap="none" dirty="0">
                  <a:latin typeface="Arial" panose="020B0604020202020204" pitchFamily="34" charset="0"/>
                  <a:ea typeface="Arial"/>
                  <a:cs typeface="Arial"/>
                  <a:sym typeface="Arial"/>
                </a:rPr>
                <a:t>only humans.</a:t>
              </a: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65769-E39C-4FA6-BE5D-69D83D4DB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4571" y="1849473"/>
            <a:ext cx="7620000" cy="6191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3149108"/>
            <a:ext cx="11587120" cy="1218795"/>
            <a:chOff x="-2858493" y="1358140"/>
            <a:chExt cx="15449493" cy="1625059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162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u="none" strike="noStrike" cap="none" dirty="0">
                  <a:latin typeface="Arial" panose="020B0604020202020204" pitchFamily="34" charset="0"/>
                  <a:ea typeface="Arial"/>
                  <a:cs typeface="Arial"/>
                  <a:sym typeface="Arial"/>
                </a:rPr>
                <a:t>Users are not only humans.</a:t>
              </a: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6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IDENTIFY A USER?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C9746F-F859-4E85-BCFA-B017C0EF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207298"/>
              </p:ext>
            </p:extLst>
          </p:nvPr>
        </p:nvGraphicFramePr>
        <p:xfrm>
          <a:off x="1028700" y="2720270"/>
          <a:ext cx="11038382" cy="664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28700" y="1028700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Types of Users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DE56EAD-ACC5-4085-A5D6-40A24C03C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303403"/>
              </p:ext>
            </p:extLst>
          </p:nvPr>
        </p:nvGraphicFramePr>
        <p:xfrm>
          <a:off x="509309" y="1985551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Check UID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784957" y="4342756"/>
            <a:ext cx="9443241" cy="35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[user01@host]$ 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id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40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[user01@host]$ 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id username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4800" b="1" i="0" u="none" strike="noStrike" cap="none" dirty="0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Check ownership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784957" y="4342756"/>
            <a:ext cx="9443241" cy="35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[user01@host]$ 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ls -l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40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[user01@host]$ 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ls -</a:t>
            </a:r>
            <a:r>
              <a:rPr lang="en-US" sz="48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ld</a:t>
            </a:r>
            <a:endParaRPr lang="en-US" sz="4800" b="1" i="0" u="none" strike="noStrike" cap="none" dirty="0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4800" b="1" i="0" u="none" strike="noStrike" cap="none" dirty="0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9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Process’ user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784957" y="4342756"/>
            <a:ext cx="9443241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[user01@host]$ </a:t>
            </a:r>
            <a:r>
              <a:rPr lang="en-US" sz="4800" b="1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b="1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ps</a:t>
            </a:r>
            <a:r>
              <a:rPr lang="en-US" sz="4800" b="1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-au</a:t>
            </a:r>
            <a:endParaRPr lang="en-US" sz="4800" b="1" i="0" u="none" strike="noStrike" cap="none" dirty="0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4800" b="1" i="0" u="none" strike="noStrike" cap="none" dirty="0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75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3D7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9"/>
          <p:cNvGrpSpPr/>
          <p:nvPr/>
        </p:nvGrpSpPr>
        <p:grpSpPr>
          <a:xfrm>
            <a:off x="943683" y="4185762"/>
            <a:ext cx="6943352" cy="2037357"/>
            <a:chOff x="-113356" y="3596438"/>
            <a:chExt cx="9257802" cy="2320900"/>
          </a:xfrm>
        </p:grpSpPr>
        <p:sp>
          <p:nvSpPr>
            <p:cNvPr id="571" name="Google Shape;571;p39"/>
            <p:cNvSpPr txBox="1"/>
            <p:nvPr/>
          </p:nvSpPr>
          <p:spPr>
            <a:xfrm>
              <a:off x="-113356" y="3596438"/>
              <a:ext cx="9144446" cy="1682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Groups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 txBox="1"/>
            <p:nvPr/>
          </p:nvSpPr>
          <p:spPr>
            <a:xfrm>
              <a:off x="0" y="5279227"/>
              <a:ext cx="9144446" cy="638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are groups</a:t>
              </a:r>
              <a:endParaRPr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3" name="Google Shape;573;p3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B73F2-7FB4-4200-B032-4B810591F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76427" y="2571750"/>
            <a:ext cx="8090899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Office PowerPoint</Application>
  <PresentationFormat>Custom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2022-04-27T13:31:17Z</dcterms:modified>
</cp:coreProperties>
</file>