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95" r:id="rId3"/>
    <p:sldId id="262" r:id="rId4"/>
    <p:sldId id="259" r:id="rId5"/>
    <p:sldId id="277" r:id="rId6"/>
    <p:sldId id="261" r:id="rId7"/>
    <p:sldId id="297" r:id="rId8"/>
    <p:sldId id="298" r:id="rId9"/>
    <p:sldId id="299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6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64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676942-046E-4897-8E14-CF16D0F049F5}" type="doc">
      <dgm:prSet loTypeId="urn:microsoft.com/office/officeart/2005/8/layout/gear1" loCatId="relationship" qsTypeId="urn:microsoft.com/office/officeart/2005/8/quickstyle/simple1" qsCatId="simple" csTypeId="urn:microsoft.com/office/officeart/2005/8/colors/colorful5" csCatId="colorful" phldr="1"/>
      <dgm:spPr/>
    </dgm:pt>
    <dgm:pt modelId="{D36AE722-68B3-4EEA-87B5-C1BC5B09CAEA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95C9B622-A9AA-45BA-B301-3314AC2A1B17}" type="parTrans" cxnId="{0B1B9C33-BC62-42A9-81EA-9C5C432F8827}">
      <dgm:prSet/>
      <dgm:spPr/>
      <dgm:t>
        <a:bodyPr/>
        <a:lstStyle/>
        <a:p>
          <a:endParaRPr lang="en-US"/>
        </a:p>
      </dgm:t>
    </dgm:pt>
    <dgm:pt modelId="{9D7831A3-6A2F-459B-A969-71D226A0816C}" type="sibTrans" cxnId="{0B1B9C33-BC62-42A9-81EA-9C5C432F8827}">
      <dgm:prSet/>
      <dgm:spPr/>
      <dgm:t>
        <a:bodyPr/>
        <a:lstStyle/>
        <a:p>
          <a:endParaRPr lang="en-US"/>
        </a:p>
      </dgm:t>
    </dgm:pt>
    <dgm:pt modelId="{B1389AB2-8B2F-4041-BEC5-9233D7416485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04B9849D-3136-402A-BD89-23CF3C7565FE}" type="parTrans" cxnId="{5EBB613C-B02C-416F-B646-E49169690889}">
      <dgm:prSet/>
      <dgm:spPr/>
      <dgm:t>
        <a:bodyPr/>
        <a:lstStyle/>
        <a:p>
          <a:endParaRPr lang="en-US"/>
        </a:p>
      </dgm:t>
    </dgm:pt>
    <dgm:pt modelId="{4FE38BAC-885B-4A6A-B1AE-538816614DA8}" type="sibTrans" cxnId="{5EBB613C-B02C-416F-B646-E49169690889}">
      <dgm:prSet/>
      <dgm:spPr/>
      <dgm:t>
        <a:bodyPr/>
        <a:lstStyle/>
        <a:p>
          <a:endParaRPr lang="en-US"/>
        </a:p>
      </dgm:t>
    </dgm:pt>
    <dgm:pt modelId="{E3299B86-104A-4862-A92C-0A8780BFDA63}" type="pres">
      <dgm:prSet presAssocID="{16676942-046E-4897-8E14-CF16D0F049F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5B80353-2B34-40E7-B87B-7EB24F3AB927}" type="pres">
      <dgm:prSet presAssocID="{D36AE722-68B3-4EEA-87B5-C1BC5B09CAEA}" presName="gear1" presStyleLbl="node1" presStyleIdx="0" presStyleCnt="2">
        <dgm:presLayoutVars>
          <dgm:chMax val="1"/>
          <dgm:bulletEnabled val="1"/>
        </dgm:presLayoutVars>
      </dgm:prSet>
      <dgm:spPr/>
    </dgm:pt>
    <dgm:pt modelId="{A2AA4043-C857-476A-9F40-A526704A8247}" type="pres">
      <dgm:prSet presAssocID="{D36AE722-68B3-4EEA-87B5-C1BC5B09CAEA}" presName="gear1srcNode" presStyleLbl="node1" presStyleIdx="0" presStyleCnt="2"/>
      <dgm:spPr/>
    </dgm:pt>
    <dgm:pt modelId="{3258EAB7-D7AC-4A6E-8156-DD94B668E7B1}" type="pres">
      <dgm:prSet presAssocID="{D36AE722-68B3-4EEA-87B5-C1BC5B09CAEA}" presName="gear1dstNode" presStyleLbl="node1" presStyleIdx="0" presStyleCnt="2"/>
      <dgm:spPr/>
    </dgm:pt>
    <dgm:pt modelId="{E0DE9A69-CE06-4DA5-88D5-B784B5063AD0}" type="pres">
      <dgm:prSet presAssocID="{B1389AB2-8B2F-4041-BEC5-9233D7416485}" presName="gear2" presStyleLbl="node1" presStyleIdx="1" presStyleCnt="2">
        <dgm:presLayoutVars>
          <dgm:chMax val="1"/>
          <dgm:bulletEnabled val="1"/>
        </dgm:presLayoutVars>
      </dgm:prSet>
      <dgm:spPr/>
    </dgm:pt>
    <dgm:pt modelId="{4B403481-DDFF-4AAA-A4A9-B9D7D3C71D4E}" type="pres">
      <dgm:prSet presAssocID="{B1389AB2-8B2F-4041-BEC5-9233D7416485}" presName="gear2srcNode" presStyleLbl="node1" presStyleIdx="1" presStyleCnt="2"/>
      <dgm:spPr/>
    </dgm:pt>
    <dgm:pt modelId="{422A565D-67FF-4540-8525-791BC2F799D4}" type="pres">
      <dgm:prSet presAssocID="{B1389AB2-8B2F-4041-BEC5-9233D7416485}" presName="gear2dstNode" presStyleLbl="node1" presStyleIdx="1" presStyleCnt="2"/>
      <dgm:spPr/>
    </dgm:pt>
    <dgm:pt modelId="{5D2D5A78-26B6-4881-8FE7-F9B9E8EAB721}" type="pres">
      <dgm:prSet presAssocID="{9D7831A3-6A2F-459B-A969-71D226A0816C}" presName="connector1" presStyleLbl="sibTrans2D1" presStyleIdx="0" presStyleCnt="2"/>
      <dgm:spPr/>
    </dgm:pt>
    <dgm:pt modelId="{618891F8-E048-4A84-B95A-3F834CE7199A}" type="pres">
      <dgm:prSet presAssocID="{4FE38BAC-885B-4A6A-B1AE-538816614DA8}" presName="connector2" presStyleLbl="sibTrans2D1" presStyleIdx="1" presStyleCnt="2"/>
      <dgm:spPr/>
    </dgm:pt>
  </dgm:ptLst>
  <dgm:cxnLst>
    <dgm:cxn modelId="{EB34AC1F-7824-4095-B4E1-09F23439E8C3}" type="presOf" srcId="{D36AE722-68B3-4EEA-87B5-C1BC5B09CAEA}" destId="{3258EAB7-D7AC-4A6E-8156-DD94B668E7B1}" srcOrd="2" destOrd="0" presId="urn:microsoft.com/office/officeart/2005/8/layout/gear1"/>
    <dgm:cxn modelId="{BC3E2921-5C3F-42BF-AB1E-380D36020AB2}" type="presOf" srcId="{B1389AB2-8B2F-4041-BEC5-9233D7416485}" destId="{422A565D-67FF-4540-8525-791BC2F799D4}" srcOrd="2" destOrd="0" presId="urn:microsoft.com/office/officeart/2005/8/layout/gear1"/>
    <dgm:cxn modelId="{BAB66E2D-7325-48B6-9865-CC4AF1011CF6}" type="presOf" srcId="{D36AE722-68B3-4EEA-87B5-C1BC5B09CAEA}" destId="{65B80353-2B34-40E7-B87B-7EB24F3AB927}" srcOrd="0" destOrd="0" presId="urn:microsoft.com/office/officeart/2005/8/layout/gear1"/>
    <dgm:cxn modelId="{0B1B9C33-BC62-42A9-81EA-9C5C432F8827}" srcId="{16676942-046E-4897-8E14-CF16D0F049F5}" destId="{D36AE722-68B3-4EEA-87B5-C1BC5B09CAEA}" srcOrd="0" destOrd="0" parTransId="{95C9B622-A9AA-45BA-B301-3314AC2A1B17}" sibTransId="{9D7831A3-6A2F-459B-A969-71D226A0816C}"/>
    <dgm:cxn modelId="{5EBB613C-B02C-416F-B646-E49169690889}" srcId="{16676942-046E-4897-8E14-CF16D0F049F5}" destId="{B1389AB2-8B2F-4041-BEC5-9233D7416485}" srcOrd="1" destOrd="0" parTransId="{04B9849D-3136-402A-BD89-23CF3C7565FE}" sibTransId="{4FE38BAC-885B-4A6A-B1AE-538816614DA8}"/>
    <dgm:cxn modelId="{F302BC75-733B-4227-BD01-26E20BB3B7D4}" type="presOf" srcId="{9D7831A3-6A2F-459B-A969-71D226A0816C}" destId="{5D2D5A78-26B6-4881-8FE7-F9B9E8EAB721}" srcOrd="0" destOrd="0" presId="urn:microsoft.com/office/officeart/2005/8/layout/gear1"/>
    <dgm:cxn modelId="{9C8CAB81-2527-4174-BF07-3F4BAD1F37B6}" type="presOf" srcId="{B1389AB2-8B2F-4041-BEC5-9233D7416485}" destId="{4B403481-DDFF-4AAA-A4A9-B9D7D3C71D4E}" srcOrd="1" destOrd="0" presId="urn:microsoft.com/office/officeart/2005/8/layout/gear1"/>
    <dgm:cxn modelId="{7BDE2C83-C5D2-494F-8556-830979719EAC}" type="presOf" srcId="{16676942-046E-4897-8E14-CF16D0F049F5}" destId="{E3299B86-104A-4862-A92C-0A8780BFDA63}" srcOrd="0" destOrd="0" presId="urn:microsoft.com/office/officeart/2005/8/layout/gear1"/>
    <dgm:cxn modelId="{E34362C4-31D7-4351-9BB5-51ABE440F7CA}" type="presOf" srcId="{B1389AB2-8B2F-4041-BEC5-9233D7416485}" destId="{E0DE9A69-CE06-4DA5-88D5-B784B5063AD0}" srcOrd="0" destOrd="0" presId="urn:microsoft.com/office/officeart/2005/8/layout/gear1"/>
    <dgm:cxn modelId="{E86140D8-1FE6-4BC5-A6AF-829E75F8A4EF}" type="presOf" srcId="{D36AE722-68B3-4EEA-87B5-C1BC5B09CAEA}" destId="{A2AA4043-C857-476A-9F40-A526704A8247}" srcOrd="1" destOrd="0" presId="urn:microsoft.com/office/officeart/2005/8/layout/gear1"/>
    <dgm:cxn modelId="{AC2F4DDA-9370-4126-97CE-F6A96CC39C63}" type="presOf" srcId="{4FE38BAC-885B-4A6A-B1AE-538816614DA8}" destId="{618891F8-E048-4A84-B95A-3F834CE7199A}" srcOrd="0" destOrd="0" presId="urn:microsoft.com/office/officeart/2005/8/layout/gear1"/>
    <dgm:cxn modelId="{0088C1C6-1C82-4BE7-B2DD-BA44651E5408}" type="presParOf" srcId="{E3299B86-104A-4862-A92C-0A8780BFDA63}" destId="{65B80353-2B34-40E7-B87B-7EB24F3AB927}" srcOrd="0" destOrd="0" presId="urn:microsoft.com/office/officeart/2005/8/layout/gear1"/>
    <dgm:cxn modelId="{F4420188-DFB2-4037-B47B-FBF34CA8014B}" type="presParOf" srcId="{E3299B86-104A-4862-A92C-0A8780BFDA63}" destId="{A2AA4043-C857-476A-9F40-A526704A8247}" srcOrd="1" destOrd="0" presId="urn:microsoft.com/office/officeart/2005/8/layout/gear1"/>
    <dgm:cxn modelId="{45F8D7ED-B20A-4F4C-8447-DFC7BD4A9563}" type="presParOf" srcId="{E3299B86-104A-4862-A92C-0A8780BFDA63}" destId="{3258EAB7-D7AC-4A6E-8156-DD94B668E7B1}" srcOrd="2" destOrd="0" presId="urn:microsoft.com/office/officeart/2005/8/layout/gear1"/>
    <dgm:cxn modelId="{46E62C2C-4BB4-4CFE-B744-B0BCB755E1E8}" type="presParOf" srcId="{E3299B86-104A-4862-A92C-0A8780BFDA63}" destId="{E0DE9A69-CE06-4DA5-88D5-B784B5063AD0}" srcOrd="3" destOrd="0" presId="urn:microsoft.com/office/officeart/2005/8/layout/gear1"/>
    <dgm:cxn modelId="{EFB5396D-74D4-4BD8-B149-244C570F84B7}" type="presParOf" srcId="{E3299B86-104A-4862-A92C-0A8780BFDA63}" destId="{4B403481-DDFF-4AAA-A4A9-B9D7D3C71D4E}" srcOrd="4" destOrd="0" presId="urn:microsoft.com/office/officeart/2005/8/layout/gear1"/>
    <dgm:cxn modelId="{12FDF80E-1D83-49E2-86FA-8CBD0AA5CA30}" type="presParOf" srcId="{E3299B86-104A-4862-A92C-0A8780BFDA63}" destId="{422A565D-67FF-4540-8525-791BC2F799D4}" srcOrd="5" destOrd="0" presId="urn:microsoft.com/office/officeart/2005/8/layout/gear1"/>
    <dgm:cxn modelId="{78C0688D-C328-43E3-92F3-91EE10930213}" type="presParOf" srcId="{E3299B86-104A-4862-A92C-0A8780BFDA63}" destId="{5D2D5A78-26B6-4881-8FE7-F9B9E8EAB721}" srcOrd="6" destOrd="0" presId="urn:microsoft.com/office/officeart/2005/8/layout/gear1"/>
    <dgm:cxn modelId="{66077289-0365-4C28-A574-31B95FB15DAA}" type="presParOf" srcId="{E3299B86-104A-4862-A92C-0A8780BFDA63}" destId="{618891F8-E048-4A84-B95A-3F834CE7199A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80353-2B34-40E7-B87B-7EB24F3AB927}">
      <dsp:nvSpPr>
        <dsp:cNvPr id="0" name=""/>
        <dsp:cNvSpPr/>
      </dsp:nvSpPr>
      <dsp:spPr>
        <a:xfrm>
          <a:off x="5689600" y="2844799"/>
          <a:ext cx="4470400" cy="4470400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root</a:t>
          </a:r>
        </a:p>
      </dsp:txBody>
      <dsp:txXfrm>
        <a:off x="6588349" y="3891969"/>
        <a:ext cx="2672902" cy="2297878"/>
      </dsp:txXfrm>
    </dsp:sp>
    <dsp:sp modelId="{E0DE9A69-CE06-4DA5-88D5-B784B5063AD0}">
      <dsp:nvSpPr>
        <dsp:cNvPr id="0" name=""/>
        <dsp:cNvSpPr/>
      </dsp:nvSpPr>
      <dsp:spPr>
        <a:xfrm>
          <a:off x="3088640" y="1788159"/>
          <a:ext cx="3251200" cy="3251200"/>
        </a:xfrm>
        <a:prstGeom prst="gear6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user</a:t>
          </a:r>
        </a:p>
      </dsp:txBody>
      <dsp:txXfrm>
        <a:off x="3907139" y="2611605"/>
        <a:ext cx="1614202" cy="1604308"/>
      </dsp:txXfrm>
    </dsp:sp>
    <dsp:sp modelId="{5D2D5A78-26B6-4881-8FE7-F9B9E8EAB721}">
      <dsp:nvSpPr>
        <dsp:cNvPr id="0" name=""/>
        <dsp:cNvSpPr/>
      </dsp:nvSpPr>
      <dsp:spPr>
        <a:xfrm>
          <a:off x="6045464" y="2005011"/>
          <a:ext cx="5498592" cy="5498592"/>
        </a:xfrm>
        <a:prstGeom prst="circularArrow">
          <a:avLst>
            <a:gd name="adj1" fmla="val 4878"/>
            <a:gd name="adj2" fmla="val 312630"/>
            <a:gd name="adj3" fmla="val 3359080"/>
            <a:gd name="adj4" fmla="val 14949768"/>
            <a:gd name="adj5" fmla="val 569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891F8-E048-4A84-B95A-3F834CE7199A}">
      <dsp:nvSpPr>
        <dsp:cNvPr id="0" name=""/>
        <dsp:cNvSpPr/>
      </dsp:nvSpPr>
      <dsp:spPr>
        <a:xfrm>
          <a:off x="2512858" y="1051910"/>
          <a:ext cx="4157472" cy="415747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2096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8286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3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4549174"/>
            <a:chOff x="0" y="0"/>
            <a:chExt cx="12736438" cy="6065569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06.B Super Users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4136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switch to the superuser account to manage a Linux system, and grant other users superuser access through the </a:t>
              </a:r>
              <a:r>
                <a:rPr lang="en-US" sz="3600" b="0" i="0" dirty="0" err="1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sudo</a:t>
              </a: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 command.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2895600" y="3149108"/>
            <a:ext cx="11587120" cy="1772793"/>
            <a:chOff x="-2858493" y="1358140"/>
            <a:chExt cx="15449493" cy="2363722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-2858493" y="1358140"/>
              <a:ext cx="15449493" cy="2363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9600" b="1" i="0" u="none" strike="noStrike" baseline="0" dirty="0">
                  <a:solidFill>
                    <a:srgbClr val="E42233"/>
                  </a:solidFill>
                  <a:latin typeface="+mj-lt"/>
                </a:rPr>
                <a:t>THE SUPERUSER</a:t>
              </a:r>
              <a:endParaRPr sz="239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028700" y="1028700"/>
            <a:ext cx="11038382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Privileges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 txBox="1">
            <a:spLocks noGrp="1"/>
          </p:cNvSpPr>
          <p:nvPr>
            <p:ph type="ftr" idx="11"/>
          </p:nvPr>
        </p:nvSpPr>
        <p:spPr>
          <a:xfrm>
            <a:off x="128575" y="99206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11000282" y="99206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77321F2-346B-47A3-93BA-7BF81D76C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7776514"/>
              </p:ext>
            </p:extLst>
          </p:nvPr>
        </p:nvGraphicFramePr>
        <p:xfrm>
          <a:off x="-264826" y="1802385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603530" y="1021556"/>
            <a:ext cx="10666939" cy="5047303"/>
            <a:chOff x="0" y="-9525"/>
            <a:chExt cx="14222585" cy="6729738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Switching User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0" y="5686083"/>
              <a:ext cx="1422258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36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</a:t>
              </a:r>
              <a:r>
                <a:rPr lang="en-US" sz="36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- user02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0" y="6068858"/>
            <a:ext cx="10666939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-US" sz="2599" b="0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user@host</a:t>
            </a:r>
            <a:r>
              <a: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~]$ </a:t>
            </a:r>
            <a:r>
              <a:rPr lang="en-US" sz="3600" b="1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su</a:t>
            </a:r>
            <a:r>
              <a:rPr lang="en-US" sz="36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-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/>
        </p:nvSpPr>
        <p:spPr>
          <a:xfrm>
            <a:off x="6108381" y="1028700"/>
            <a:ext cx="9552328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6647085" y="3703308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6647085" y="5437533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8481256" y="3826061"/>
            <a:ext cx="7719098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SU</a:t>
            </a:r>
            <a:endParaRPr sz="48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8481256" y="5588333"/>
            <a:ext cx="7719098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SU -</a:t>
            </a:r>
            <a:endParaRPr sz="48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>
            <a:spLocks noGrp="1"/>
          </p:cNvSpPr>
          <p:nvPr>
            <p:ph type="ftr" idx="11"/>
          </p:nvPr>
        </p:nvSpPr>
        <p:spPr>
          <a:xfrm>
            <a:off x="1745104" y="993887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16063945" y="989000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603530" y="1021556"/>
            <a:ext cx="10666939" cy="5047303"/>
            <a:chOff x="0" y="-9525"/>
            <a:chExt cx="14222585" cy="6729738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SUDO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0" y="5686083"/>
              <a:ext cx="1422258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36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SUDO command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64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603530" y="1021556"/>
            <a:ext cx="10666939" cy="5047303"/>
            <a:chOff x="0" y="-9525"/>
            <a:chExt cx="14222585" cy="6729738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3939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Interactive Root Shell with </a:t>
              </a: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Sudo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0" y="5686083"/>
              <a:ext cx="1422258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36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SUDO SU -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630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1021556"/>
            <a:ext cx="10666939" cy="8955485"/>
            <a:chOff x="-14892" y="-9525"/>
            <a:chExt cx="14222585" cy="11940648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3939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Configure </a:t>
              </a: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Sudoers</a:t>
              </a:r>
              <a:endPara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4735306"/>
              <a:ext cx="14222585" cy="71958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visudo</a:t>
              </a:r>
              <a:endParaRPr lang="en-US" sz="36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3600" b="1" dirty="0">
                <a:solidFill>
                  <a:srgbClr val="F7F4FA"/>
                </a:solidFill>
                <a:latin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F7F4FA"/>
                  </a:solidFill>
                  <a:latin typeface="Montserrat"/>
                  <a:ea typeface="Arial"/>
                  <a:cs typeface="Arial"/>
                  <a:sym typeface="Montserrat"/>
                </a:rPr>
                <a:t>….. 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F7F4FA"/>
                  </a:solidFill>
                  <a:latin typeface="Montserrat"/>
                  <a:ea typeface="Arial"/>
                  <a:cs typeface="Arial"/>
                  <a:sym typeface="Montserrat"/>
                </a:rPr>
                <a:t>%wheel ALL=(ALL) ALL 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F7F4FA"/>
                  </a:solidFill>
                  <a:latin typeface="Montserrat"/>
                  <a:ea typeface="Arial"/>
                  <a:cs typeface="Arial"/>
                  <a:sym typeface="Montserrat"/>
                </a:rPr>
                <a:t>….. 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F7F4FA"/>
                  </a:solidFill>
                  <a:latin typeface="Montserrat"/>
                  <a:ea typeface="Arial"/>
                  <a:cs typeface="Arial"/>
                  <a:sym typeface="Montserrat"/>
                </a:rPr>
                <a:t>user01 ALL=(ALL) ALL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dirty="0">
                  <a:solidFill>
                    <a:srgbClr val="F7F4FA"/>
                  </a:solidFill>
                  <a:latin typeface="Montserrat"/>
                  <a:sym typeface="Montserrat"/>
                </a:rPr>
                <a:t>…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i="0" u="none" strike="noStrike" cap="none" dirty="0" err="1">
                  <a:solidFill>
                    <a:srgbClr val="F7F4FA"/>
                  </a:solidFill>
                  <a:latin typeface="Montserrat"/>
                  <a:ea typeface="Arial"/>
                  <a:cs typeface="Arial"/>
                  <a:sym typeface="Montserrat"/>
                </a:rPr>
                <a:t>Processname</a:t>
              </a:r>
              <a:r>
                <a:rPr lang="en-US" sz="2400" i="0" u="none" strike="noStrike" cap="none" dirty="0">
                  <a:solidFill>
                    <a:srgbClr val="F7F4FA"/>
                  </a:solidFill>
                  <a:latin typeface="Montserrat"/>
                  <a:ea typeface="Arial"/>
                  <a:cs typeface="Arial"/>
                  <a:sym typeface="Montserrat"/>
                </a:rPr>
                <a:t> ALL=(ALL) ALL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F7F4FA"/>
                  </a:solidFill>
                  <a:latin typeface="Montserrat"/>
                  <a:ea typeface="Arial"/>
                  <a:cs typeface="Arial"/>
                  <a:sym typeface="Montserrat"/>
                </a:rPr>
                <a:t>ec2-user ALL=(ALL) NOPASSWD: ALL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2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135</Words>
  <Application>Microsoft Office PowerPoint</Application>
  <PresentationFormat>Custom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2</cp:revision>
  <dcterms:modified xsi:type="dcterms:W3CDTF">2022-04-27T13:18:42Z</dcterms:modified>
</cp:coreProperties>
</file>