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95" r:id="rId3"/>
    <p:sldId id="262" r:id="rId4"/>
    <p:sldId id="277" r:id="rId5"/>
    <p:sldId id="298" r:id="rId6"/>
    <p:sldId id="299" r:id="rId7"/>
    <p:sldId id="297" r:id="rId8"/>
    <p:sldId id="300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6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908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9904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0468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911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33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5" name="Google Shape;115;p6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6" name="Google Shape;116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6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3" name="Google Shape;123;p6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6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5" name="Google Shape;125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6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3580165"/>
            <a:ext cx="9552328" cy="2997980"/>
            <a:chOff x="0" y="0"/>
            <a:chExt cx="12736438" cy="3997309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0"/>
              <a:ext cx="12736438" cy="1477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000" b="1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06.C Managing Users</a:t>
              </a:r>
              <a:endParaRPr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1929049"/>
              <a:ext cx="12736438" cy="206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create, modify, and delete local user accounts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93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2895600" y="3149108"/>
            <a:ext cx="11587120" cy="1772793"/>
            <a:chOff x="-2858493" y="1358140"/>
            <a:chExt cx="15449493" cy="2363722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-2858493" y="1358140"/>
              <a:ext cx="15449493" cy="23637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9600" b="0" i="0" u="none" strike="noStrike" baseline="0" dirty="0">
                  <a:latin typeface="+mj-lt"/>
                </a:rPr>
                <a:t>/</a:t>
              </a:r>
              <a:r>
                <a:rPr lang="en-US" sz="9600" b="0" i="0" u="none" strike="noStrike" baseline="0" dirty="0" err="1">
                  <a:latin typeface="+mj-lt"/>
                </a:rPr>
                <a:t>etc</a:t>
              </a:r>
              <a:r>
                <a:rPr lang="en-US" sz="9600" b="0" i="0" u="none" strike="noStrike" baseline="0" dirty="0">
                  <a:latin typeface="+mj-lt"/>
                </a:rPr>
                <a:t>/</a:t>
              </a:r>
              <a:r>
                <a:rPr lang="en-US" sz="9600" b="0" i="0" u="none" strike="noStrike" baseline="0" dirty="0" err="1">
                  <a:latin typeface="+mj-lt"/>
                </a:rPr>
                <a:t>login.defs</a:t>
              </a:r>
              <a:endParaRPr sz="239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/>
          <p:nvPr/>
        </p:nvSpPr>
        <p:spPr>
          <a:xfrm>
            <a:off x="6603530" y="1021556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actions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592361" y="4135127"/>
            <a:ext cx="10666939" cy="262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useradd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</a:p>
          <a:p>
            <a:pPr>
              <a:lnSpc>
                <a:spcPct val="140015"/>
              </a:lnSpc>
              <a:buSzPts val="2599"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usermod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endParaRPr lang="en-US" sz="36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lnSpc>
                <a:spcPct val="140015"/>
              </a:lnSpc>
              <a:buSzPts val="2599"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userdel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endParaRPr lang="en-US" sz="36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/>
          <p:nvPr/>
        </p:nvSpPr>
        <p:spPr>
          <a:xfrm>
            <a:off x="6603530" y="1021556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 err="1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useradd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592361" y="4749724"/>
            <a:ext cx="1066693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useradd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username </a:t>
            </a: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60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/>
          <p:nvPr/>
        </p:nvSpPr>
        <p:spPr>
          <a:xfrm>
            <a:off x="6603530" y="1021556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Add password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592361" y="4749724"/>
            <a:ext cx="1066693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passwd username </a:t>
            </a: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48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3120452" y="0"/>
            <a:ext cx="11587120" cy="1772793"/>
            <a:chOff x="-2858493" y="1358140"/>
            <a:chExt cx="15449493" cy="2363722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-2858493" y="1358140"/>
              <a:ext cx="15449493" cy="23637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9600" b="0" i="0" u="none" strike="noStrike" baseline="0" dirty="0" err="1">
                  <a:latin typeface="+mj-lt"/>
                </a:rPr>
                <a:t>Usermod</a:t>
              </a:r>
              <a:r>
                <a:rPr lang="en-US" sz="9600" b="0" i="0" u="none" strike="noStrike" baseline="0" dirty="0">
                  <a:latin typeface="+mj-lt"/>
                </a:rPr>
                <a:t> --help</a:t>
              </a:r>
              <a:endParaRPr sz="239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CFF592-1980-4106-BBDA-EA1715BC0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236" y="1772793"/>
            <a:ext cx="10815552" cy="6699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414662-2272-4AAB-BE0F-E99E17D0B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235" y="8384625"/>
            <a:ext cx="10815551" cy="6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1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/>
          <p:nvPr/>
        </p:nvSpPr>
        <p:spPr>
          <a:xfrm>
            <a:off x="6603530" y="1021556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 err="1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userdel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592361" y="4749724"/>
            <a:ext cx="10666939" cy="262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userdel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username </a:t>
            </a:r>
          </a:p>
          <a:p>
            <a:pPr>
              <a:lnSpc>
                <a:spcPct val="140015"/>
              </a:lnSpc>
              <a:buSzPts val="2599"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userdel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-r username </a:t>
            </a: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lang="en-US" sz="3600" b="0" i="0" u="none" strike="noStrike" cap="none" dirty="0">
              <a:solidFill>
                <a:srgbClr val="F7F4FA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98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94</Words>
  <Application>Microsoft Office PowerPoint</Application>
  <PresentationFormat>Custom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4</cp:revision>
  <dcterms:modified xsi:type="dcterms:W3CDTF">2022-04-27T13:31:02Z</dcterms:modified>
</cp:coreProperties>
</file>