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95" r:id="rId2"/>
    <p:sldId id="262" r:id="rId3"/>
    <p:sldId id="297" r:id="rId4"/>
    <p:sldId id="298" r:id="rId5"/>
    <p:sldId id="299" r:id="rId6"/>
    <p:sldId id="300" r:id="rId7"/>
    <p:sldId id="30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27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6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104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36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06.D Managing Groups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create, modify, and delete local group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accounts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895600" y="3149108"/>
            <a:ext cx="11587120" cy="2215991"/>
            <a:chOff x="-2858493" y="1358140"/>
            <a:chExt cx="15449493" cy="2954653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858493" y="1358140"/>
              <a:ext cx="15449493" cy="2954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group must exist before a user can be added to that group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groupadd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groupdel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Add new group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groupadd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groupadd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–g 10394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groupadd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–r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Modifying group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 !!!!</a:t>
            </a: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–g 10394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–</a:t>
            </a:r>
            <a:r>
              <a:rPr lang="en-US" sz="3600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n newname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1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delete group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26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groupdel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–g 10394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–</a:t>
            </a:r>
            <a:r>
              <a:rPr lang="en-US" sz="3600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n newname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groupname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5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/>
          <p:nvPr/>
        </p:nvSpPr>
        <p:spPr>
          <a:xfrm>
            <a:off x="6603530" y="1021556"/>
            <a:ext cx="94432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Users’ Groups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1" y="4135127"/>
            <a:ext cx="10666939" cy="34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id username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-g group01 user02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-G group02 user02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lnSpc>
                <a:spcPct val="140015"/>
              </a:lnSpc>
              <a:buSzPts val="2599"/>
            </a:pP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[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root@host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~]# 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usermod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-</a:t>
            </a:r>
            <a:r>
              <a:rPr lang="en-US" sz="3600" b="0" i="0" u="none" strike="noStrike" cap="none" dirty="0" err="1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aG</a:t>
            </a:r>
            <a:r>
              <a:rPr lang="en-US" sz="3600" b="0" i="0" u="none" strike="noStrike" cap="none" dirty="0">
                <a:solidFill>
                  <a:srgbClr val="F7F4FA"/>
                </a:solidFill>
                <a:latin typeface="+mj-lt"/>
                <a:ea typeface="Montserrat"/>
                <a:cs typeface="Montserrat"/>
                <a:sym typeface="Montserrat"/>
              </a:rPr>
              <a:t> group03 user02</a:t>
            </a:r>
            <a:endParaRPr lang="en-US" sz="36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4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189</Words>
  <Application>Microsoft Office PowerPoint</Application>
  <PresentationFormat>Custom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2022-04-27T13:43:25Z</dcterms:modified>
</cp:coreProperties>
</file>