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95" r:id="rId2"/>
    <p:sldId id="297" r:id="rId3"/>
    <p:sldId id="298" r:id="rId4"/>
    <p:sldId id="299" r:id="rId5"/>
    <p:sldId id="302" r:id="rId6"/>
    <p:sldId id="300" r:id="rId7"/>
    <p:sldId id="301" r:id="rId8"/>
    <p:sldId id="303" r:id="rId9"/>
    <p:sldId id="304" r:id="rId10"/>
    <p:sldId id="305" r:id="rId11"/>
    <p:sldId id="307" r:id="rId12"/>
    <p:sldId id="30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54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6138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537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321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846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454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545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579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597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3773577"/>
            <a:chOff x="0" y="0"/>
            <a:chExt cx="12736438" cy="503143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329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54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06.E Managing Passwords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310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set a password management policy for users, and manually lock and unlock user accounts.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Restricting access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262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usermod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-L user03 </a:t>
            </a: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usermod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-L -e 2023-12-05 user03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lang="en-US" sz="3600" b="0" i="0" u="none" strike="noStrike" cap="none" dirty="0">
              <a:solidFill>
                <a:srgbClr val="F7F4FA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05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Unlock user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usermod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-U operator1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0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8000" b="1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nologin</a:t>
            </a: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Shell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de-DE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usermod -s /sbin/nologin user03</a:t>
            </a:r>
            <a:endParaRPr lang="en-US" sz="3600" b="0" i="0" u="none" strike="noStrike" cap="none" dirty="0">
              <a:solidFill>
                <a:srgbClr val="F7F4FA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96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3000531" y="1205303"/>
            <a:ext cx="11587120" cy="2616928"/>
            <a:chOff x="-2718585" y="-1233598"/>
            <a:chExt cx="15449493" cy="3489235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718585" y="-1233598"/>
              <a:ext cx="15449493" cy="2363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9600" b="0" i="0" u="none" strike="noStrike" baseline="0" dirty="0">
                  <a:latin typeface="+mj-lt"/>
                </a:rPr>
                <a:t>/</a:t>
              </a:r>
              <a:r>
                <a:rPr lang="en-US" sz="9600" b="0" i="0" u="none" strike="noStrike" baseline="0" dirty="0" err="1">
                  <a:latin typeface="+mj-lt"/>
                </a:rPr>
                <a:t>etc</a:t>
              </a:r>
              <a:r>
                <a:rPr lang="en-US" sz="9600" b="0" i="0" u="none" strike="noStrike" baseline="0" dirty="0">
                  <a:latin typeface="+mj-lt"/>
                </a:rPr>
                <a:t>/shadow</a:t>
              </a:r>
              <a:endParaRPr sz="239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7CF98-CD2F-42B8-A51F-2F0AE62A9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76" y="4567222"/>
            <a:ext cx="17771648" cy="1152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3000531" y="1205303"/>
            <a:ext cx="11587120" cy="2616928"/>
            <a:chOff x="-2718585" y="-1233598"/>
            <a:chExt cx="15449493" cy="3489235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718585" y="-1233598"/>
              <a:ext cx="15449493" cy="2363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9600" b="0" i="0" u="none" strike="noStrike" baseline="0" dirty="0">
                  <a:latin typeface="+mj-lt"/>
                </a:rPr>
                <a:t>Encrypted password</a:t>
              </a:r>
              <a:endParaRPr sz="239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EACDE-03E1-49B4-AC08-C072EB92A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18" y="4364745"/>
            <a:ext cx="15790776" cy="11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3000531" y="1205303"/>
            <a:ext cx="11587120" cy="2616928"/>
            <a:chOff x="-2718585" y="-1233598"/>
            <a:chExt cx="15449493" cy="3489235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718585" y="-1233598"/>
              <a:ext cx="15449493" cy="2363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9600" b="0" i="0" u="none" strike="noStrike" baseline="0" dirty="0">
                  <a:latin typeface="+mj-lt"/>
                </a:rPr>
                <a:t>Password aging</a:t>
              </a:r>
              <a:endParaRPr sz="239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623E1-89CF-43A7-9D0F-05527964C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768" y="3453052"/>
            <a:ext cx="13812463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displays the password aging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pl-PL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chage -l user03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58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chage</a:t>
            </a: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command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pl-PL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chage -m 0 -M 90 -W 7 -I 14 user03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Force update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pl-PL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chage -d 0 user03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9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Expire user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pl-PL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chage -E 2019-08-05 user03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66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HINT!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date -d "+45 days" -u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52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177</Words>
  <Application>Microsoft Office PowerPoint</Application>
  <PresentationFormat>Custom</PresentationFormat>
  <Paragraphs>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3</cp:revision>
  <dcterms:modified xsi:type="dcterms:W3CDTF">2022-04-27T14:01:28Z</dcterms:modified>
</cp:coreProperties>
</file>