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1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028700" y="1076325"/>
            <a:ext cx="10283645" cy="407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Admin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06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566708"/>
            <a:chOff x="0" y="0"/>
            <a:chExt cx="12736438" cy="342227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2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06. Users &amp; Groups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Create, manage, and delete local users and groups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and administer local password policies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6108381" y="1028700"/>
            <a:ext cx="9552328" cy="2050028"/>
            <a:chOff x="0" y="0"/>
            <a:chExt cx="12736438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Objectives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will you learn?</a:t>
              </a: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170045" y="3002592"/>
            <a:ext cx="1149943" cy="12554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4FB33-4A4B-49E2-8668-D4E13D3F3AC9}"/>
              </a:ext>
            </a:extLst>
          </p:cNvPr>
          <p:cNvSpPr txBox="1"/>
          <p:nvPr/>
        </p:nvSpPr>
        <p:spPr>
          <a:xfrm>
            <a:off x="6108381" y="3822492"/>
            <a:ext cx="978119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400" b="0" i="0" u="none" strike="noStrike" baseline="0" dirty="0">
                <a:latin typeface="+mj-lt"/>
              </a:rPr>
              <a:t>Describe the purpose of users and groups on a Linux system.</a:t>
            </a:r>
          </a:p>
          <a:p>
            <a:pPr marL="457200" indent="-457200"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400" b="0" i="0" u="none" strike="noStrike" baseline="0" dirty="0">
                <a:latin typeface="+mj-lt"/>
              </a:rPr>
              <a:t>Switch to the superuser account to manage a Linux system, and grant other users superuser access using the </a:t>
            </a:r>
            <a:r>
              <a:rPr lang="en-US" sz="2400" b="0" i="0" u="none" strike="noStrike" baseline="0" dirty="0" err="1">
                <a:latin typeface="+mj-lt"/>
              </a:rPr>
              <a:t>sudo</a:t>
            </a:r>
            <a:r>
              <a:rPr lang="en-US" sz="2400" b="0" i="0" u="none" strike="noStrike" baseline="0" dirty="0">
                <a:latin typeface="+mj-lt"/>
              </a:rPr>
              <a:t> command.</a:t>
            </a:r>
          </a:p>
          <a:p>
            <a:pPr marL="457200" indent="-457200"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400" b="0" i="0" u="none" strike="noStrike" baseline="0" dirty="0">
                <a:latin typeface="+mj-lt"/>
              </a:rPr>
              <a:t>Create, modify, and delete locally defined user accounts.</a:t>
            </a:r>
          </a:p>
          <a:p>
            <a:pPr marL="457200" indent="-457200"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400" b="0" i="0" u="none" strike="noStrike" baseline="0" dirty="0">
                <a:latin typeface="+mj-lt"/>
              </a:rPr>
              <a:t>Create, modify, and delete locally defined group accounts.</a:t>
            </a:r>
          </a:p>
          <a:p>
            <a:pPr marL="457200" indent="-457200"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  <a:buFont typeface="+mj-lt"/>
              <a:buAutoNum type="arabicPeriod"/>
            </a:pPr>
            <a:r>
              <a:rPr lang="en-US" sz="2400" b="0" i="0" u="none" strike="noStrike" baseline="0" dirty="0">
                <a:latin typeface="+mj-lt"/>
              </a:rPr>
              <a:t>Set a password management policy for users, and manually lock and unlock user accounts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119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2022-04-27T12:29:17Z</dcterms:modified>
</cp:coreProperties>
</file>