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57" r:id="rId3"/>
    <p:sldId id="258" r:id="rId4"/>
    <p:sldId id="259" r:id="rId5"/>
    <p:sldId id="261" r:id="rId6"/>
    <p:sldId id="262" r:id="rId7"/>
    <p:sldId id="267" r:id="rId8"/>
    <p:sldId id="265" r:id="rId9"/>
    <p:sldId id="26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E8E10-8B78-4AC0-8983-20A2CAF5BF6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C07D54C-60EC-4514-9C5B-220F4B98817A}">
      <dgm:prSet phldrT="[Text]"/>
      <dgm:spPr/>
      <dgm:t>
        <a:bodyPr/>
        <a:lstStyle/>
        <a:p>
          <a:r>
            <a:rPr lang="en-US" b="1" dirty="0"/>
            <a:t>user</a:t>
          </a:r>
        </a:p>
      </dgm:t>
    </dgm:pt>
    <dgm:pt modelId="{1B8BEA21-8255-4D0E-8C3F-9FC02BF0F053}" type="parTrans" cxnId="{96A77479-AC77-4954-AADE-D2B1169C5C7C}">
      <dgm:prSet/>
      <dgm:spPr/>
      <dgm:t>
        <a:bodyPr/>
        <a:lstStyle/>
        <a:p>
          <a:endParaRPr lang="en-US"/>
        </a:p>
      </dgm:t>
    </dgm:pt>
    <dgm:pt modelId="{79F8E2E1-A512-409D-9436-FA6BF707B3F6}" type="sibTrans" cxnId="{96A77479-AC77-4954-AADE-D2B1169C5C7C}">
      <dgm:prSet/>
      <dgm:spPr/>
      <dgm:t>
        <a:bodyPr/>
        <a:lstStyle/>
        <a:p>
          <a:endParaRPr lang="en-US"/>
        </a:p>
      </dgm:t>
    </dgm:pt>
    <dgm:pt modelId="{CDF4B1AC-5E6B-41D3-B04A-F404EE1C5395}">
      <dgm:prSet phldrT="[Text]"/>
      <dgm:spPr/>
      <dgm:t>
        <a:bodyPr/>
        <a:lstStyle/>
        <a:p>
          <a:r>
            <a:rPr lang="en-US" b="1" dirty="0"/>
            <a:t>group</a:t>
          </a:r>
        </a:p>
      </dgm:t>
    </dgm:pt>
    <dgm:pt modelId="{3EF207AF-D881-4919-9CB7-724D73D422A9}" type="parTrans" cxnId="{7BDA8017-2CCB-4B0D-98C6-E99B14B3277B}">
      <dgm:prSet/>
      <dgm:spPr/>
      <dgm:t>
        <a:bodyPr/>
        <a:lstStyle/>
        <a:p>
          <a:endParaRPr lang="en-US"/>
        </a:p>
      </dgm:t>
    </dgm:pt>
    <dgm:pt modelId="{41EB8524-A986-44C4-873E-8D2432EA0F96}" type="sibTrans" cxnId="{7BDA8017-2CCB-4B0D-98C6-E99B14B3277B}">
      <dgm:prSet/>
      <dgm:spPr/>
      <dgm:t>
        <a:bodyPr/>
        <a:lstStyle/>
        <a:p>
          <a:endParaRPr lang="en-US"/>
        </a:p>
      </dgm:t>
    </dgm:pt>
    <dgm:pt modelId="{D3EDFE95-68FD-45E5-B828-AAD1920C6568}">
      <dgm:prSet phldrT="[Text]"/>
      <dgm:spPr/>
      <dgm:t>
        <a:bodyPr/>
        <a:lstStyle/>
        <a:p>
          <a:r>
            <a:rPr lang="en-US" b="1" dirty="0"/>
            <a:t>other</a:t>
          </a:r>
        </a:p>
      </dgm:t>
    </dgm:pt>
    <dgm:pt modelId="{6103D11E-10C8-45EA-A7A0-A7284CB5CF10}" type="parTrans" cxnId="{90D3CDFA-AFAA-4D90-B3FE-EC6A3C911087}">
      <dgm:prSet/>
      <dgm:spPr/>
      <dgm:t>
        <a:bodyPr/>
        <a:lstStyle/>
        <a:p>
          <a:endParaRPr lang="en-US"/>
        </a:p>
      </dgm:t>
    </dgm:pt>
    <dgm:pt modelId="{9881D332-5DAA-49C8-BE76-5A4087A0A17B}" type="sibTrans" cxnId="{90D3CDFA-AFAA-4D90-B3FE-EC6A3C911087}">
      <dgm:prSet/>
      <dgm:spPr/>
      <dgm:t>
        <a:bodyPr/>
        <a:lstStyle/>
        <a:p>
          <a:endParaRPr lang="en-US"/>
        </a:p>
      </dgm:t>
    </dgm:pt>
    <dgm:pt modelId="{333EE5DA-E7CA-446B-83CA-650EEFCCEAE2}" type="pres">
      <dgm:prSet presAssocID="{09AE8E10-8B78-4AC0-8983-20A2CAF5BF63}" presName="Name0" presStyleCnt="0">
        <dgm:presLayoutVars>
          <dgm:dir/>
          <dgm:resizeHandles val="exact"/>
        </dgm:presLayoutVars>
      </dgm:prSet>
      <dgm:spPr/>
    </dgm:pt>
    <dgm:pt modelId="{4F8214D9-8219-497C-B422-6C1A82F8B1DC}" type="pres">
      <dgm:prSet presAssocID="{4C07D54C-60EC-4514-9C5B-220F4B98817A}" presName="node" presStyleLbl="node1" presStyleIdx="0" presStyleCnt="3">
        <dgm:presLayoutVars>
          <dgm:bulletEnabled val="1"/>
        </dgm:presLayoutVars>
      </dgm:prSet>
      <dgm:spPr/>
    </dgm:pt>
    <dgm:pt modelId="{867AEA66-1486-49FF-8481-C58FBEB8EF63}" type="pres">
      <dgm:prSet presAssocID="{79F8E2E1-A512-409D-9436-FA6BF707B3F6}" presName="sibTrans" presStyleLbl="sibTrans2D1" presStyleIdx="0" presStyleCnt="2"/>
      <dgm:spPr/>
    </dgm:pt>
    <dgm:pt modelId="{8002DAF1-6D4C-46C5-8917-AD1C8D2C7D5D}" type="pres">
      <dgm:prSet presAssocID="{79F8E2E1-A512-409D-9436-FA6BF707B3F6}" presName="connectorText" presStyleLbl="sibTrans2D1" presStyleIdx="0" presStyleCnt="2"/>
      <dgm:spPr/>
    </dgm:pt>
    <dgm:pt modelId="{83F906D0-28D9-4BF2-A027-086065CA5054}" type="pres">
      <dgm:prSet presAssocID="{CDF4B1AC-5E6B-41D3-B04A-F404EE1C5395}" presName="node" presStyleLbl="node1" presStyleIdx="1" presStyleCnt="3">
        <dgm:presLayoutVars>
          <dgm:bulletEnabled val="1"/>
        </dgm:presLayoutVars>
      </dgm:prSet>
      <dgm:spPr/>
    </dgm:pt>
    <dgm:pt modelId="{42B2E550-AD26-45D9-98EA-6F3AE81418A8}" type="pres">
      <dgm:prSet presAssocID="{41EB8524-A986-44C4-873E-8D2432EA0F96}" presName="sibTrans" presStyleLbl="sibTrans2D1" presStyleIdx="1" presStyleCnt="2"/>
      <dgm:spPr/>
    </dgm:pt>
    <dgm:pt modelId="{52F96089-732E-4646-B2E0-EC4F968E5A10}" type="pres">
      <dgm:prSet presAssocID="{41EB8524-A986-44C4-873E-8D2432EA0F96}" presName="connectorText" presStyleLbl="sibTrans2D1" presStyleIdx="1" presStyleCnt="2"/>
      <dgm:spPr/>
    </dgm:pt>
    <dgm:pt modelId="{FEE87DEF-A2E3-4B64-A288-81D60CB814A7}" type="pres">
      <dgm:prSet presAssocID="{D3EDFE95-68FD-45E5-B828-AAD1920C6568}" presName="node" presStyleLbl="node1" presStyleIdx="2" presStyleCnt="3">
        <dgm:presLayoutVars>
          <dgm:bulletEnabled val="1"/>
        </dgm:presLayoutVars>
      </dgm:prSet>
      <dgm:spPr/>
    </dgm:pt>
  </dgm:ptLst>
  <dgm:cxnLst>
    <dgm:cxn modelId="{7BDA8017-2CCB-4B0D-98C6-E99B14B3277B}" srcId="{09AE8E10-8B78-4AC0-8983-20A2CAF5BF63}" destId="{CDF4B1AC-5E6B-41D3-B04A-F404EE1C5395}" srcOrd="1" destOrd="0" parTransId="{3EF207AF-D881-4919-9CB7-724D73D422A9}" sibTransId="{41EB8524-A986-44C4-873E-8D2432EA0F96}"/>
    <dgm:cxn modelId="{E353CE1C-C002-43E2-9C01-C9AFC8CB5E8C}" type="presOf" srcId="{CDF4B1AC-5E6B-41D3-B04A-F404EE1C5395}" destId="{83F906D0-28D9-4BF2-A027-086065CA5054}" srcOrd="0" destOrd="0" presId="urn:microsoft.com/office/officeart/2005/8/layout/process1"/>
    <dgm:cxn modelId="{A2D95C1F-93C8-4507-B352-C5360C3DE668}" type="presOf" srcId="{41EB8524-A986-44C4-873E-8D2432EA0F96}" destId="{52F96089-732E-4646-B2E0-EC4F968E5A10}" srcOrd="1" destOrd="0" presId="urn:microsoft.com/office/officeart/2005/8/layout/process1"/>
    <dgm:cxn modelId="{454B2049-2B65-4E75-8C84-7F1492F0B07E}" type="presOf" srcId="{4C07D54C-60EC-4514-9C5B-220F4B98817A}" destId="{4F8214D9-8219-497C-B422-6C1A82F8B1DC}" srcOrd="0" destOrd="0" presId="urn:microsoft.com/office/officeart/2005/8/layout/process1"/>
    <dgm:cxn modelId="{4DF4736E-3CF3-4ACA-B52A-5F7378A01712}" type="presOf" srcId="{79F8E2E1-A512-409D-9436-FA6BF707B3F6}" destId="{8002DAF1-6D4C-46C5-8917-AD1C8D2C7D5D}" srcOrd="1" destOrd="0" presId="urn:microsoft.com/office/officeart/2005/8/layout/process1"/>
    <dgm:cxn modelId="{96A77479-AC77-4954-AADE-D2B1169C5C7C}" srcId="{09AE8E10-8B78-4AC0-8983-20A2CAF5BF63}" destId="{4C07D54C-60EC-4514-9C5B-220F4B98817A}" srcOrd="0" destOrd="0" parTransId="{1B8BEA21-8255-4D0E-8C3F-9FC02BF0F053}" sibTransId="{79F8E2E1-A512-409D-9436-FA6BF707B3F6}"/>
    <dgm:cxn modelId="{B4176384-F49C-4C32-95DA-EC0BD913B062}" type="presOf" srcId="{D3EDFE95-68FD-45E5-B828-AAD1920C6568}" destId="{FEE87DEF-A2E3-4B64-A288-81D60CB814A7}" srcOrd="0" destOrd="0" presId="urn:microsoft.com/office/officeart/2005/8/layout/process1"/>
    <dgm:cxn modelId="{AC4B7F8A-9984-4A68-90D1-CB0AFD05F470}" type="presOf" srcId="{41EB8524-A986-44C4-873E-8D2432EA0F96}" destId="{42B2E550-AD26-45D9-98EA-6F3AE81418A8}" srcOrd="0" destOrd="0" presId="urn:microsoft.com/office/officeart/2005/8/layout/process1"/>
    <dgm:cxn modelId="{9C7D70DE-636C-4465-B6DC-21223757A489}" type="presOf" srcId="{79F8E2E1-A512-409D-9436-FA6BF707B3F6}" destId="{867AEA66-1486-49FF-8481-C58FBEB8EF63}" srcOrd="0" destOrd="0" presId="urn:microsoft.com/office/officeart/2005/8/layout/process1"/>
    <dgm:cxn modelId="{90D3CDFA-AFAA-4D90-B3FE-EC6A3C911087}" srcId="{09AE8E10-8B78-4AC0-8983-20A2CAF5BF63}" destId="{D3EDFE95-68FD-45E5-B828-AAD1920C6568}" srcOrd="2" destOrd="0" parTransId="{6103D11E-10C8-45EA-A7A0-A7284CB5CF10}" sibTransId="{9881D332-5DAA-49C8-BE76-5A4087A0A17B}"/>
    <dgm:cxn modelId="{9A1DD7FD-7C9B-44F3-9684-F4ACCBFF4CA9}" type="presOf" srcId="{09AE8E10-8B78-4AC0-8983-20A2CAF5BF63}" destId="{333EE5DA-E7CA-446B-83CA-650EEFCCEAE2}" srcOrd="0" destOrd="0" presId="urn:microsoft.com/office/officeart/2005/8/layout/process1"/>
    <dgm:cxn modelId="{5A46E2BA-BBFA-4338-9A13-412838471487}" type="presParOf" srcId="{333EE5DA-E7CA-446B-83CA-650EEFCCEAE2}" destId="{4F8214D9-8219-497C-B422-6C1A82F8B1DC}" srcOrd="0" destOrd="0" presId="urn:microsoft.com/office/officeart/2005/8/layout/process1"/>
    <dgm:cxn modelId="{A0F52E00-16A5-457E-B5EE-AC1AAE025B46}" type="presParOf" srcId="{333EE5DA-E7CA-446B-83CA-650EEFCCEAE2}" destId="{867AEA66-1486-49FF-8481-C58FBEB8EF63}" srcOrd="1" destOrd="0" presId="urn:microsoft.com/office/officeart/2005/8/layout/process1"/>
    <dgm:cxn modelId="{AF80E5C6-7CCC-4195-9FF6-D0CA029B7A9C}" type="presParOf" srcId="{867AEA66-1486-49FF-8481-C58FBEB8EF63}" destId="{8002DAF1-6D4C-46C5-8917-AD1C8D2C7D5D}" srcOrd="0" destOrd="0" presId="urn:microsoft.com/office/officeart/2005/8/layout/process1"/>
    <dgm:cxn modelId="{0756FD6B-277E-485A-9EFC-38AD21A840A8}" type="presParOf" srcId="{333EE5DA-E7CA-446B-83CA-650EEFCCEAE2}" destId="{83F906D0-28D9-4BF2-A027-086065CA5054}" srcOrd="2" destOrd="0" presId="urn:microsoft.com/office/officeart/2005/8/layout/process1"/>
    <dgm:cxn modelId="{7609D619-BAFC-41AB-B271-BCCB26B14745}" type="presParOf" srcId="{333EE5DA-E7CA-446B-83CA-650EEFCCEAE2}" destId="{42B2E550-AD26-45D9-98EA-6F3AE81418A8}" srcOrd="3" destOrd="0" presId="urn:microsoft.com/office/officeart/2005/8/layout/process1"/>
    <dgm:cxn modelId="{EBDB940F-48B6-4C68-B2E2-7E023CA1FAC0}" type="presParOf" srcId="{42B2E550-AD26-45D9-98EA-6F3AE81418A8}" destId="{52F96089-732E-4646-B2E0-EC4F968E5A10}" srcOrd="0" destOrd="0" presId="urn:microsoft.com/office/officeart/2005/8/layout/process1"/>
    <dgm:cxn modelId="{425B1860-AD80-4FB3-A9FE-34B3CA19B568}" type="presParOf" srcId="{333EE5DA-E7CA-446B-83CA-650EEFCCEAE2}" destId="{FEE87DEF-A2E3-4B64-A288-81D60CB814A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1F9F0-BF0A-4BB3-B7F2-616037A0E4C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DB80D-8654-44D6-850A-602AA18CF129}" type="pres">
      <dgm:prSet presAssocID="{EF21F9F0-BF0A-4BB3-B7F2-616037A0E4CF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F564F01-9692-41C0-88B5-1DB68B8E812D}" type="presOf" srcId="{EF21F9F0-BF0A-4BB3-B7F2-616037A0E4CF}" destId="{261DB80D-8654-44D6-850A-602AA18CF12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64DD44-F94E-4D62-8AAE-B3F87E13D28C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F412A-B00E-4682-B084-E1407CCD2E33}">
      <dgm:prSet phldrT="[Text]"/>
      <dgm:spPr/>
      <dgm:t>
        <a:bodyPr/>
        <a:lstStyle/>
        <a:p>
          <a:r>
            <a:rPr lang="en-US" b="1" dirty="0"/>
            <a:t>permission</a:t>
          </a:r>
        </a:p>
      </dgm:t>
    </dgm:pt>
    <dgm:pt modelId="{8D355644-C9A8-479A-BC13-9DC723D7F402}" type="parTrans" cxnId="{42FBD7A0-12F0-42B7-A77F-7F06FD879D11}">
      <dgm:prSet/>
      <dgm:spPr/>
      <dgm:t>
        <a:bodyPr/>
        <a:lstStyle/>
        <a:p>
          <a:endParaRPr lang="en-US"/>
        </a:p>
      </dgm:t>
    </dgm:pt>
    <dgm:pt modelId="{59FA4A8F-6067-4B09-A9A9-721FB273E095}" type="sibTrans" cxnId="{42FBD7A0-12F0-42B7-A77F-7F06FD879D11}">
      <dgm:prSet/>
      <dgm:spPr/>
      <dgm:t>
        <a:bodyPr/>
        <a:lstStyle/>
        <a:p>
          <a:endParaRPr lang="en-US"/>
        </a:p>
      </dgm:t>
    </dgm:pt>
    <dgm:pt modelId="{32992E1A-17D8-4FB4-BF51-B6A7B448222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93879F62-3078-4A6B-AFCA-4AEA86B36F49}" type="parTrans" cxnId="{D9E629C6-4D12-48D9-A0E1-C79536E2BE82}">
      <dgm:prSet/>
      <dgm:spPr/>
      <dgm:t>
        <a:bodyPr/>
        <a:lstStyle/>
        <a:p>
          <a:endParaRPr lang="en-US"/>
        </a:p>
      </dgm:t>
    </dgm:pt>
    <dgm:pt modelId="{E6DD4D13-7650-4933-B6BC-7D25B5C747A0}" type="sibTrans" cxnId="{D9E629C6-4D12-48D9-A0E1-C79536E2BE82}">
      <dgm:prSet/>
      <dgm:spPr/>
      <dgm:t>
        <a:bodyPr/>
        <a:lstStyle/>
        <a:p>
          <a:endParaRPr lang="en-US"/>
        </a:p>
      </dgm:t>
    </dgm:pt>
    <dgm:pt modelId="{C5A15EF6-2761-4D5C-A8CF-400558112361}">
      <dgm:prSet phldrT="[Text]"/>
      <dgm:spPr/>
      <dgm:t>
        <a:bodyPr/>
        <a:lstStyle/>
        <a:p>
          <a:r>
            <a:rPr lang="en-US" dirty="0"/>
            <a:t>On files</a:t>
          </a:r>
        </a:p>
      </dgm:t>
    </dgm:pt>
    <dgm:pt modelId="{D58BDBE0-3ACE-4E0A-8636-8F9D3025AEC2}" type="parTrans" cxnId="{18CDEB6F-D4CB-40AD-9F48-7DE41EDC7C8A}">
      <dgm:prSet/>
      <dgm:spPr/>
      <dgm:t>
        <a:bodyPr/>
        <a:lstStyle/>
        <a:p>
          <a:endParaRPr lang="en-US"/>
        </a:p>
      </dgm:t>
    </dgm:pt>
    <dgm:pt modelId="{4B1602F7-4503-483C-826D-B2D60B5291E1}" type="sibTrans" cxnId="{18CDEB6F-D4CB-40AD-9F48-7DE41EDC7C8A}">
      <dgm:prSet/>
      <dgm:spPr/>
      <dgm:t>
        <a:bodyPr/>
        <a:lstStyle/>
        <a:p>
          <a:endParaRPr lang="en-US"/>
        </a:p>
      </dgm:t>
    </dgm:pt>
    <dgm:pt modelId="{57B850F0-72FA-4486-9E82-60AB8E75C222}">
      <dgm:prSet phldrT="[Text]"/>
      <dgm:spPr/>
      <dgm:t>
        <a:bodyPr/>
        <a:lstStyle/>
        <a:p>
          <a:r>
            <a:rPr lang="en-US" dirty="0"/>
            <a:t>On </a:t>
          </a:r>
          <a:r>
            <a:rPr lang="en-US" dirty="0" err="1"/>
            <a:t>dir</a:t>
          </a:r>
          <a:endParaRPr lang="en-US" dirty="0"/>
        </a:p>
      </dgm:t>
    </dgm:pt>
    <dgm:pt modelId="{ACB8BBE5-C28E-4869-8239-FDD529CB1235}" type="parTrans" cxnId="{3831730F-4AEF-417C-B0BD-39DB1F891419}">
      <dgm:prSet/>
      <dgm:spPr/>
      <dgm:t>
        <a:bodyPr/>
        <a:lstStyle/>
        <a:p>
          <a:endParaRPr lang="en-US"/>
        </a:p>
      </dgm:t>
    </dgm:pt>
    <dgm:pt modelId="{984911F2-98A1-448B-8C3E-6C178A919BED}" type="sibTrans" cxnId="{3831730F-4AEF-417C-B0BD-39DB1F891419}">
      <dgm:prSet/>
      <dgm:spPr/>
      <dgm:t>
        <a:bodyPr/>
        <a:lstStyle/>
        <a:p>
          <a:endParaRPr lang="en-US"/>
        </a:p>
      </dgm:t>
    </dgm:pt>
    <dgm:pt modelId="{D1016C9A-0D97-4FD8-A73C-CF72370DBED2}">
      <dgm:prSet phldrT="[Text]"/>
      <dgm:spPr/>
      <dgm:t>
        <a:bodyPr/>
        <a:lstStyle/>
        <a:p>
          <a:r>
            <a:rPr lang="en-US" b="1" dirty="0"/>
            <a:t>r</a:t>
          </a:r>
        </a:p>
      </dgm:t>
    </dgm:pt>
    <dgm:pt modelId="{1E8F9B06-9B2F-427A-AC33-4D7422815BAF}" type="parTrans" cxnId="{DDF69D4A-1177-4553-9E02-28D099DB64AC}">
      <dgm:prSet/>
      <dgm:spPr/>
      <dgm:t>
        <a:bodyPr/>
        <a:lstStyle/>
        <a:p>
          <a:endParaRPr lang="en-US"/>
        </a:p>
      </dgm:t>
    </dgm:pt>
    <dgm:pt modelId="{AFD4D833-2E89-4330-BAD6-3611B687A7D8}" type="sibTrans" cxnId="{DDF69D4A-1177-4553-9E02-28D099DB64AC}">
      <dgm:prSet/>
      <dgm:spPr/>
      <dgm:t>
        <a:bodyPr/>
        <a:lstStyle/>
        <a:p>
          <a:endParaRPr lang="en-US"/>
        </a:p>
      </dgm:t>
    </dgm:pt>
    <dgm:pt modelId="{B973CFEF-FB79-46DF-8151-AA3917A5396F}">
      <dgm:prSet phldrT="[Text]"/>
      <dgm:spPr/>
      <dgm:t>
        <a:bodyPr/>
        <a:lstStyle/>
        <a:p>
          <a:r>
            <a:rPr lang="en-US" dirty="0"/>
            <a:t>read</a:t>
          </a:r>
        </a:p>
      </dgm:t>
    </dgm:pt>
    <dgm:pt modelId="{37A414F3-4DDF-43EE-A904-D8AF6F39626D}" type="parTrans" cxnId="{0D7BBD0F-3EC4-454E-8766-D38D1C403FA4}">
      <dgm:prSet/>
      <dgm:spPr/>
      <dgm:t>
        <a:bodyPr/>
        <a:lstStyle/>
        <a:p>
          <a:endParaRPr lang="en-US"/>
        </a:p>
      </dgm:t>
    </dgm:pt>
    <dgm:pt modelId="{D3B21C37-6BD9-4C3A-93C0-BEBE72AA9AD3}" type="sibTrans" cxnId="{0D7BBD0F-3EC4-454E-8766-D38D1C403FA4}">
      <dgm:prSet/>
      <dgm:spPr/>
      <dgm:t>
        <a:bodyPr/>
        <a:lstStyle/>
        <a:p>
          <a:endParaRPr lang="en-US"/>
        </a:p>
      </dgm:t>
    </dgm:pt>
    <dgm:pt modelId="{9765DEE6-3B87-4ADE-8973-442704B79F8A}">
      <dgm:prSet phldrT="[Text]"/>
      <dgm:spPr/>
      <dgm:t>
        <a:bodyPr/>
        <a:lstStyle/>
        <a:p>
          <a:r>
            <a:rPr lang="en-US" dirty="0"/>
            <a:t>Contents of the file</a:t>
          </a:r>
        </a:p>
      </dgm:t>
    </dgm:pt>
    <dgm:pt modelId="{B6726926-0CFB-4BE0-BFA0-B74118344BFD}" type="parTrans" cxnId="{7113128D-4EAF-42ED-8D71-C8AD776D33FB}">
      <dgm:prSet/>
      <dgm:spPr/>
      <dgm:t>
        <a:bodyPr/>
        <a:lstStyle/>
        <a:p>
          <a:endParaRPr lang="en-US"/>
        </a:p>
      </dgm:t>
    </dgm:pt>
    <dgm:pt modelId="{F67D9645-8D71-4195-B201-BAB33FB88CD5}" type="sibTrans" cxnId="{7113128D-4EAF-42ED-8D71-C8AD776D33FB}">
      <dgm:prSet/>
      <dgm:spPr/>
      <dgm:t>
        <a:bodyPr/>
        <a:lstStyle/>
        <a:p>
          <a:endParaRPr lang="en-US"/>
        </a:p>
      </dgm:t>
    </dgm:pt>
    <dgm:pt modelId="{30140C53-B8A2-4902-8DEC-BE9362D39F5C}">
      <dgm:prSet phldrT="[Text]"/>
      <dgm:spPr/>
      <dgm:t>
        <a:bodyPr/>
        <a:lstStyle/>
        <a:p>
          <a:r>
            <a:rPr lang="en-US" dirty="0"/>
            <a:t>Ls directory</a:t>
          </a:r>
        </a:p>
      </dgm:t>
    </dgm:pt>
    <dgm:pt modelId="{CBB3A50E-2DAB-4F0D-87D3-C1377CC7E508}" type="parTrans" cxnId="{92069320-F513-46B0-8ABE-C9C90A2B6EEC}">
      <dgm:prSet/>
      <dgm:spPr/>
      <dgm:t>
        <a:bodyPr/>
        <a:lstStyle/>
        <a:p>
          <a:endParaRPr lang="en-US"/>
        </a:p>
      </dgm:t>
    </dgm:pt>
    <dgm:pt modelId="{A044DB39-C379-4BCF-BF0A-CE6D7A273ED8}" type="sibTrans" cxnId="{92069320-F513-46B0-8ABE-C9C90A2B6EEC}">
      <dgm:prSet/>
      <dgm:spPr/>
      <dgm:t>
        <a:bodyPr/>
        <a:lstStyle/>
        <a:p>
          <a:endParaRPr lang="en-US"/>
        </a:p>
      </dgm:t>
    </dgm:pt>
    <dgm:pt modelId="{5272EC65-C4D3-4DE8-BC09-B9522B64FF33}">
      <dgm:prSet phldrT="[Text]"/>
      <dgm:spPr/>
      <dgm:t>
        <a:bodyPr/>
        <a:lstStyle/>
        <a:p>
          <a:r>
            <a:rPr lang="en-US" b="1" dirty="0"/>
            <a:t>w</a:t>
          </a:r>
        </a:p>
      </dgm:t>
    </dgm:pt>
    <dgm:pt modelId="{7635307D-AF3A-4F60-9B77-10FC78FD1318}" type="parTrans" cxnId="{BC01DBDE-FA0D-4ADC-ABFA-4FF9C22C311A}">
      <dgm:prSet/>
      <dgm:spPr/>
      <dgm:t>
        <a:bodyPr/>
        <a:lstStyle/>
        <a:p>
          <a:endParaRPr lang="en-US"/>
        </a:p>
      </dgm:t>
    </dgm:pt>
    <dgm:pt modelId="{E24987F1-3ED8-441F-8CC3-484AED6D6C83}" type="sibTrans" cxnId="{BC01DBDE-FA0D-4ADC-ABFA-4FF9C22C311A}">
      <dgm:prSet/>
      <dgm:spPr/>
      <dgm:t>
        <a:bodyPr/>
        <a:lstStyle/>
        <a:p>
          <a:endParaRPr lang="en-US"/>
        </a:p>
      </dgm:t>
    </dgm:pt>
    <dgm:pt modelId="{479205C1-B3D0-48A2-9588-258304A3CF5E}">
      <dgm:prSet phldrT="[Text]"/>
      <dgm:spPr/>
      <dgm:t>
        <a:bodyPr/>
        <a:lstStyle/>
        <a:p>
          <a:r>
            <a:rPr lang="en-US" dirty="0"/>
            <a:t>write</a:t>
          </a:r>
        </a:p>
      </dgm:t>
    </dgm:pt>
    <dgm:pt modelId="{08255945-BE69-45E9-B7D2-1D92E86D7BBC}" type="parTrans" cxnId="{D206EB57-DF07-4625-97C8-0C65EABD6D07}">
      <dgm:prSet/>
      <dgm:spPr/>
      <dgm:t>
        <a:bodyPr/>
        <a:lstStyle/>
        <a:p>
          <a:endParaRPr lang="en-US"/>
        </a:p>
      </dgm:t>
    </dgm:pt>
    <dgm:pt modelId="{F86EA072-9450-44D9-8E7A-147CF5DAA9AB}" type="sibTrans" cxnId="{D206EB57-DF07-4625-97C8-0C65EABD6D07}">
      <dgm:prSet/>
      <dgm:spPr/>
      <dgm:t>
        <a:bodyPr/>
        <a:lstStyle/>
        <a:p>
          <a:endParaRPr lang="en-US"/>
        </a:p>
      </dgm:t>
    </dgm:pt>
    <dgm:pt modelId="{EF61A659-6036-480C-BCF7-3C31F9C9C4FA}">
      <dgm:prSet phldrT="[Text]"/>
      <dgm:spPr/>
      <dgm:t>
        <a:bodyPr/>
        <a:lstStyle/>
        <a:p>
          <a:r>
            <a:rPr lang="en-US" dirty="0"/>
            <a:t>Change files contents</a:t>
          </a:r>
        </a:p>
      </dgm:t>
    </dgm:pt>
    <dgm:pt modelId="{1C97510F-8603-438D-A158-8EE28468144B}" type="parTrans" cxnId="{4E28AA0E-E8B1-4D85-B439-0E5E5055F7FD}">
      <dgm:prSet/>
      <dgm:spPr/>
      <dgm:t>
        <a:bodyPr/>
        <a:lstStyle/>
        <a:p>
          <a:endParaRPr lang="en-US"/>
        </a:p>
      </dgm:t>
    </dgm:pt>
    <dgm:pt modelId="{E111E16C-52D0-468C-A83E-538B11E2E2C7}" type="sibTrans" cxnId="{4E28AA0E-E8B1-4D85-B439-0E5E5055F7FD}">
      <dgm:prSet/>
      <dgm:spPr/>
      <dgm:t>
        <a:bodyPr/>
        <a:lstStyle/>
        <a:p>
          <a:endParaRPr lang="en-US"/>
        </a:p>
      </dgm:t>
    </dgm:pt>
    <dgm:pt modelId="{B2D6EFF5-491A-421B-A7B8-B7ABF766A0F1}">
      <dgm:prSet phldrT="[Text]"/>
      <dgm:spPr/>
      <dgm:t>
        <a:bodyPr/>
        <a:lstStyle/>
        <a:p>
          <a:r>
            <a:rPr lang="en-US" dirty="0"/>
            <a:t>Create or delete files from </a:t>
          </a:r>
          <a:r>
            <a:rPr lang="en-US" dirty="0" err="1"/>
            <a:t>dir</a:t>
          </a:r>
          <a:endParaRPr lang="en-US" dirty="0"/>
        </a:p>
      </dgm:t>
    </dgm:pt>
    <dgm:pt modelId="{E7AD08C3-D12F-4F10-ADC6-31F62B7F2BF0}" type="parTrans" cxnId="{A6CE2369-B25D-4EF0-8502-9D362D5257D2}">
      <dgm:prSet/>
      <dgm:spPr/>
      <dgm:t>
        <a:bodyPr/>
        <a:lstStyle/>
        <a:p>
          <a:endParaRPr lang="en-US"/>
        </a:p>
      </dgm:t>
    </dgm:pt>
    <dgm:pt modelId="{52F532B1-EFE9-4255-B916-721409894F83}" type="sibTrans" cxnId="{A6CE2369-B25D-4EF0-8502-9D362D5257D2}">
      <dgm:prSet/>
      <dgm:spPr/>
      <dgm:t>
        <a:bodyPr/>
        <a:lstStyle/>
        <a:p>
          <a:endParaRPr lang="en-US"/>
        </a:p>
      </dgm:t>
    </dgm:pt>
    <dgm:pt modelId="{530538AE-CAEC-4430-A651-845707718C56}">
      <dgm:prSet phldrT="[Text]"/>
      <dgm:spPr/>
      <dgm:t>
        <a:bodyPr/>
        <a:lstStyle/>
        <a:p>
          <a:r>
            <a:rPr lang="en-US" b="1" dirty="0"/>
            <a:t>x</a:t>
          </a:r>
        </a:p>
      </dgm:t>
    </dgm:pt>
    <dgm:pt modelId="{0E9752BE-E76A-4372-AA0E-5E1797D41A31}" type="parTrans" cxnId="{4E84C54B-07A9-4D09-98A9-504916256156}">
      <dgm:prSet/>
      <dgm:spPr/>
      <dgm:t>
        <a:bodyPr/>
        <a:lstStyle/>
        <a:p>
          <a:endParaRPr lang="en-US"/>
        </a:p>
      </dgm:t>
    </dgm:pt>
    <dgm:pt modelId="{F26D8157-92EA-48E9-9EB8-D5AF2DC3E3CF}" type="sibTrans" cxnId="{4E84C54B-07A9-4D09-98A9-504916256156}">
      <dgm:prSet/>
      <dgm:spPr/>
      <dgm:t>
        <a:bodyPr/>
        <a:lstStyle/>
        <a:p>
          <a:endParaRPr lang="en-US"/>
        </a:p>
      </dgm:t>
    </dgm:pt>
    <dgm:pt modelId="{3C9759DF-E45D-4213-B26E-5BE7296CA39F}">
      <dgm:prSet phldrT="[Text]"/>
      <dgm:spPr/>
      <dgm:t>
        <a:bodyPr/>
        <a:lstStyle/>
        <a:p>
          <a:r>
            <a:rPr lang="en-US" dirty="0"/>
            <a:t>Execute</a:t>
          </a:r>
        </a:p>
      </dgm:t>
    </dgm:pt>
    <dgm:pt modelId="{0AC4B203-3CF6-4FA4-B19C-4C04FF05A849}" type="parTrans" cxnId="{514A6751-C25A-404B-9A62-19A3B0FACB0C}">
      <dgm:prSet/>
      <dgm:spPr/>
      <dgm:t>
        <a:bodyPr/>
        <a:lstStyle/>
        <a:p>
          <a:endParaRPr lang="en-US"/>
        </a:p>
      </dgm:t>
    </dgm:pt>
    <dgm:pt modelId="{9A0BC4C0-56B2-4643-B922-46AFB1B0DC47}" type="sibTrans" cxnId="{514A6751-C25A-404B-9A62-19A3B0FACB0C}">
      <dgm:prSet/>
      <dgm:spPr/>
      <dgm:t>
        <a:bodyPr/>
        <a:lstStyle/>
        <a:p>
          <a:endParaRPr lang="en-US"/>
        </a:p>
      </dgm:t>
    </dgm:pt>
    <dgm:pt modelId="{E3F032A5-C3F0-4A1D-B42B-8A9EE99F1788}">
      <dgm:prSet phldrT="[Text]"/>
      <dgm:spPr/>
      <dgm:t>
        <a:bodyPr/>
        <a:lstStyle/>
        <a:p>
          <a:r>
            <a:rPr lang="en-US" dirty="0"/>
            <a:t>As command</a:t>
          </a:r>
        </a:p>
      </dgm:t>
    </dgm:pt>
    <dgm:pt modelId="{14817ACE-0C08-4308-A576-ED536B017B1D}" type="parTrans" cxnId="{7656599A-FD6A-4FFD-A0A7-06F0F4FC0AC9}">
      <dgm:prSet/>
      <dgm:spPr/>
      <dgm:t>
        <a:bodyPr/>
        <a:lstStyle/>
        <a:p>
          <a:endParaRPr lang="en-US"/>
        </a:p>
      </dgm:t>
    </dgm:pt>
    <dgm:pt modelId="{0486CBCF-0C54-485A-8B34-5B8F1A1D0D27}" type="sibTrans" cxnId="{7656599A-FD6A-4FFD-A0A7-06F0F4FC0AC9}">
      <dgm:prSet/>
      <dgm:spPr/>
      <dgm:t>
        <a:bodyPr/>
        <a:lstStyle/>
        <a:p>
          <a:endParaRPr lang="en-US"/>
        </a:p>
      </dgm:t>
    </dgm:pt>
    <dgm:pt modelId="{C02F5FDB-71EE-4086-98C6-C2CD8BBD65B3}">
      <dgm:prSet phldrT="[Text]"/>
      <dgm:spPr/>
      <dgm:t>
        <a:bodyPr/>
        <a:lstStyle/>
        <a:p>
          <a:r>
            <a:rPr lang="en-US" dirty="0"/>
            <a:t>Contents accessed</a:t>
          </a:r>
        </a:p>
      </dgm:t>
    </dgm:pt>
    <dgm:pt modelId="{431B11DD-3235-43BF-B26F-00AE3CF90CB3}" type="parTrans" cxnId="{ABE5F367-802D-4220-ABE8-B01719F3AE59}">
      <dgm:prSet/>
      <dgm:spPr/>
      <dgm:t>
        <a:bodyPr/>
        <a:lstStyle/>
        <a:p>
          <a:endParaRPr lang="en-US"/>
        </a:p>
      </dgm:t>
    </dgm:pt>
    <dgm:pt modelId="{66370BBA-7BB6-4A2F-800E-520E2D47856E}" type="sibTrans" cxnId="{ABE5F367-802D-4220-ABE8-B01719F3AE59}">
      <dgm:prSet/>
      <dgm:spPr/>
      <dgm:t>
        <a:bodyPr/>
        <a:lstStyle/>
        <a:p>
          <a:endParaRPr lang="en-US"/>
        </a:p>
      </dgm:t>
    </dgm:pt>
    <dgm:pt modelId="{9D0089B8-E737-4DFD-9285-9DAF58713A55}" type="pres">
      <dgm:prSet presAssocID="{5764DD44-F94E-4D62-8AAE-B3F87E13D28C}" presName="theList" presStyleCnt="0">
        <dgm:presLayoutVars>
          <dgm:dir/>
          <dgm:animLvl val="lvl"/>
          <dgm:resizeHandles val="exact"/>
        </dgm:presLayoutVars>
      </dgm:prSet>
      <dgm:spPr/>
    </dgm:pt>
    <dgm:pt modelId="{8C83F209-C95A-4696-AFB8-9A3615106B23}" type="pres">
      <dgm:prSet presAssocID="{A81F412A-B00E-4682-B084-E1407CCD2E33}" presName="compNode" presStyleCnt="0"/>
      <dgm:spPr/>
    </dgm:pt>
    <dgm:pt modelId="{70448D02-8E1B-433C-9BDB-2A96CCEBE539}" type="pres">
      <dgm:prSet presAssocID="{A81F412A-B00E-4682-B084-E1407CCD2E33}" presName="aNode" presStyleLbl="bgShp" presStyleIdx="0" presStyleCnt="4"/>
      <dgm:spPr/>
    </dgm:pt>
    <dgm:pt modelId="{C7F4917A-60F0-4164-B8CB-006AFBC01BAF}" type="pres">
      <dgm:prSet presAssocID="{A81F412A-B00E-4682-B084-E1407CCD2E33}" presName="textNode" presStyleLbl="bgShp" presStyleIdx="0" presStyleCnt="4"/>
      <dgm:spPr/>
    </dgm:pt>
    <dgm:pt modelId="{4D615BA8-29CA-4EF0-A284-1C833B843D07}" type="pres">
      <dgm:prSet presAssocID="{A81F412A-B00E-4682-B084-E1407CCD2E33}" presName="compChildNode" presStyleCnt="0"/>
      <dgm:spPr/>
    </dgm:pt>
    <dgm:pt modelId="{D28EB883-2A2D-45A6-9E29-C9502B56EE04}" type="pres">
      <dgm:prSet presAssocID="{A81F412A-B00E-4682-B084-E1407CCD2E33}" presName="theInnerList" presStyleCnt="0"/>
      <dgm:spPr/>
    </dgm:pt>
    <dgm:pt modelId="{D8A58D74-52A1-471B-BF3F-73D5F4CDABC8}" type="pres">
      <dgm:prSet presAssocID="{32992E1A-17D8-4FB4-BF51-B6A7B448222D}" presName="childNode" presStyleLbl="node1" presStyleIdx="0" presStyleCnt="12">
        <dgm:presLayoutVars>
          <dgm:bulletEnabled val="1"/>
        </dgm:presLayoutVars>
      </dgm:prSet>
      <dgm:spPr/>
    </dgm:pt>
    <dgm:pt modelId="{6141849A-1FA8-438D-9239-E89EE8248A97}" type="pres">
      <dgm:prSet presAssocID="{32992E1A-17D8-4FB4-BF51-B6A7B448222D}" presName="aSpace2" presStyleCnt="0"/>
      <dgm:spPr/>
    </dgm:pt>
    <dgm:pt modelId="{EAD05F80-2703-4EFB-B9E2-221F8E926E64}" type="pres">
      <dgm:prSet presAssocID="{C5A15EF6-2761-4D5C-A8CF-400558112361}" presName="childNode" presStyleLbl="node1" presStyleIdx="1" presStyleCnt="12">
        <dgm:presLayoutVars>
          <dgm:bulletEnabled val="1"/>
        </dgm:presLayoutVars>
      </dgm:prSet>
      <dgm:spPr/>
    </dgm:pt>
    <dgm:pt modelId="{881F59A6-F051-457A-B0E3-1843DD3E4A2C}" type="pres">
      <dgm:prSet presAssocID="{C5A15EF6-2761-4D5C-A8CF-400558112361}" presName="aSpace2" presStyleCnt="0"/>
      <dgm:spPr/>
    </dgm:pt>
    <dgm:pt modelId="{6DEAB538-AF36-4084-A53B-33937EBBDC5D}" type="pres">
      <dgm:prSet presAssocID="{57B850F0-72FA-4486-9E82-60AB8E75C222}" presName="childNode" presStyleLbl="node1" presStyleIdx="2" presStyleCnt="12">
        <dgm:presLayoutVars>
          <dgm:bulletEnabled val="1"/>
        </dgm:presLayoutVars>
      </dgm:prSet>
      <dgm:spPr/>
    </dgm:pt>
    <dgm:pt modelId="{A4FE723A-E7AF-4FDF-81F3-0EF6485F8439}" type="pres">
      <dgm:prSet presAssocID="{A81F412A-B00E-4682-B084-E1407CCD2E33}" presName="aSpace" presStyleCnt="0"/>
      <dgm:spPr/>
    </dgm:pt>
    <dgm:pt modelId="{AE6D46F9-2119-4B88-B1EE-968630C008A9}" type="pres">
      <dgm:prSet presAssocID="{D1016C9A-0D97-4FD8-A73C-CF72370DBED2}" presName="compNode" presStyleCnt="0"/>
      <dgm:spPr/>
    </dgm:pt>
    <dgm:pt modelId="{648E5CF0-CCCE-4D68-85FF-BBD2103BFA1D}" type="pres">
      <dgm:prSet presAssocID="{D1016C9A-0D97-4FD8-A73C-CF72370DBED2}" presName="aNode" presStyleLbl="bgShp" presStyleIdx="1" presStyleCnt="4"/>
      <dgm:spPr/>
    </dgm:pt>
    <dgm:pt modelId="{D1840205-A45D-4CCE-A913-0742BC8E1DE1}" type="pres">
      <dgm:prSet presAssocID="{D1016C9A-0D97-4FD8-A73C-CF72370DBED2}" presName="textNode" presStyleLbl="bgShp" presStyleIdx="1" presStyleCnt="4"/>
      <dgm:spPr/>
    </dgm:pt>
    <dgm:pt modelId="{C1DC3B5D-159D-40CE-B30E-2AD944FF79EB}" type="pres">
      <dgm:prSet presAssocID="{D1016C9A-0D97-4FD8-A73C-CF72370DBED2}" presName="compChildNode" presStyleCnt="0"/>
      <dgm:spPr/>
    </dgm:pt>
    <dgm:pt modelId="{23AB1246-C87B-43CA-99AB-5458CCC7C464}" type="pres">
      <dgm:prSet presAssocID="{D1016C9A-0D97-4FD8-A73C-CF72370DBED2}" presName="theInnerList" presStyleCnt="0"/>
      <dgm:spPr/>
    </dgm:pt>
    <dgm:pt modelId="{6D0BDB58-4EA9-40C1-867E-F9D20AEC3E00}" type="pres">
      <dgm:prSet presAssocID="{B973CFEF-FB79-46DF-8151-AA3917A5396F}" presName="childNode" presStyleLbl="node1" presStyleIdx="3" presStyleCnt="12">
        <dgm:presLayoutVars>
          <dgm:bulletEnabled val="1"/>
        </dgm:presLayoutVars>
      </dgm:prSet>
      <dgm:spPr/>
    </dgm:pt>
    <dgm:pt modelId="{00D66A7E-086C-4677-8BB2-382E926DBBF7}" type="pres">
      <dgm:prSet presAssocID="{B973CFEF-FB79-46DF-8151-AA3917A5396F}" presName="aSpace2" presStyleCnt="0"/>
      <dgm:spPr/>
    </dgm:pt>
    <dgm:pt modelId="{3CEF021A-0C56-4FB1-9BD1-7E2B4438A2B4}" type="pres">
      <dgm:prSet presAssocID="{9765DEE6-3B87-4ADE-8973-442704B79F8A}" presName="childNode" presStyleLbl="node1" presStyleIdx="4" presStyleCnt="12">
        <dgm:presLayoutVars>
          <dgm:bulletEnabled val="1"/>
        </dgm:presLayoutVars>
      </dgm:prSet>
      <dgm:spPr/>
    </dgm:pt>
    <dgm:pt modelId="{927E837E-636A-4940-AE9B-A8E8B238CD7C}" type="pres">
      <dgm:prSet presAssocID="{9765DEE6-3B87-4ADE-8973-442704B79F8A}" presName="aSpace2" presStyleCnt="0"/>
      <dgm:spPr/>
    </dgm:pt>
    <dgm:pt modelId="{2D7EA7AD-38A0-4A70-A2F0-DFEEE7B291C6}" type="pres">
      <dgm:prSet presAssocID="{30140C53-B8A2-4902-8DEC-BE9362D39F5C}" presName="childNode" presStyleLbl="node1" presStyleIdx="5" presStyleCnt="12">
        <dgm:presLayoutVars>
          <dgm:bulletEnabled val="1"/>
        </dgm:presLayoutVars>
      </dgm:prSet>
      <dgm:spPr/>
    </dgm:pt>
    <dgm:pt modelId="{F7BAA336-E3D0-43C0-9E0E-9C547E657D7D}" type="pres">
      <dgm:prSet presAssocID="{D1016C9A-0D97-4FD8-A73C-CF72370DBED2}" presName="aSpace" presStyleCnt="0"/>
      <dgm:spPr/>
    </dgm:pt>
    <dgm:pt modelId="{38EDC179-EFFB-46D5-80C5-B561EC8F891D}" type="pres">
      <dgm:prSet presAssocID="{5272EC65-C4D3-4DE8-BC09-B9522B64FF33}" presName="compNode" presStyleCnt="0"/>
      <dgm:spPr/>
    </dgm:pt>
    <dgm:pt modelId="{4860EEC4-6DF9-4D34-A592-AC026222D8FB}" type="pres">
      <dgm:prSet presAssocID="{5272EC65-C4D3-4DE8-BC09-B9522B64FF33}" presName="aNode" presStyleLbl="bgShp" presStyleIdx="2" presStyleCnt="4"/>
      <dgm:spPr/>
    </dgm:pt>
    <dgm:pt modelId="{B5EBB826-0B51-4EE7-AA38-1A89572F2FE3}" type="pres">
      <dgm:prSet presAssocID="{5272EC65-C4D3-4DE8-BC09-B9522B64FF33}" presName="textNode" presStyleLbl="bgShp" presStyleIdx="2" presStyleCnt="4"/>
      <dgm:spPr/>
    </dgm:pt>
    <dgm:pt modelId="{6D9CDCC0-478D-4B44-A318-20BBADD3FA10}" type="pres">
      <dgm:prSet presAssocID="{5272EC65-C4D3-4DE8-BC09-B9522B64FF33}" presName="compChildNode" presStyleCnt="0"/>
      <dgm:spPr/>
    </dgm:pt>
    <dgm:pt modelId="{AFD2D29F-1434-4323-AE50-3D9942497952}" type="pres">
      <dgm:prSet presAssocID="{5272EC65-C4D3-4DE8-BC09-B9522B64FF33}" presName="theInnerList" presStyleCnt="0"/>
      <dgm:spPr/>
    </dgm:pt>
    <dgm:pt modelId="{31BE6CB9-6ABE-41BF-812D-ED75B6BFC339}" type="pres">
      <dgm:prSet presAssocID="{479205C1-B3D0-48A2-9588-258304A3CF5E}" presName="childNode" presStyleLbl="node1" presStyleIdx="6" presStyleCnt="12">
        <dgm:presLayoutVars>
          <dgm:bulletEnabled val="1"/>
        </dgm:presLayoutVars>
      </dgm:prSet>
      <dgm:spPr/>
    </dgm:pt>
    <dgm:pt modelId="{30A97942-8BC9-49F0-B6B0-0F63D5CD9C8F}" type="pres">
      <dgm:prSet presAssocID="{479205C1-B3D0-48A2-9588-258304A3CF5E}" presName="aSpace2" presStyleCnt="0"/>
      <dgm:spPr/>
    </dgm:pt>
    <dgm:pt modelId="{0350BF78-3F38-4130-BEA7-D47241967BFB}" type="pres">
      <dgm:prSet presAssocID="{EF61A659-6036-480C-BCF7-3C31F9C9C4FA}" presName="childNode" presStyleLbl="node1" presStyleIdx="7" presStyleCnt="12">
        <dgm:presLayoutVars>
          <dgm:bulletEnabled val="1"/>
        </dgm:presLayoutVars>
      </dgm:prSet>
      <dgm:spPr/>
    </dgm:pt>
    <dgm:pt modelId="{EB5C392E-3457-473B-AF50-A6441AA93127}" type="pres">
      <dgm:prSet presAssocID="{EF61A659-6036-480C-BCF7-3C31F9C9C4FA}" presName="aSpace2" presStyleCnt="0"/>
      <dgm:spPr/>
    </dgm:pt>
    <dgm:pt modelId="{5DEA6141-F2AD-4277-945D-0E2175B7FFDD}" type="pres">
      <dgm:prSet presAssocID="{B2D6EFF5-491A-421B-A7B8-B7ABF766A0F1}" presName="childNode" presStyleLbl="node1" presStyleIdx="8" presStyleCnt="12">
        <dgm:presLayoutVars>
          <dgm:bulletEnabled val="1"/>
        </dgm:presLayoutVars>
      </dgm:prSet>
      <dgm:spPr/>
    </dgm:pt>
    <dgm:pt modelId="{A35747A9-11DE-4B1E-A709-067C07139B46}" type="pres">
      <dgm:prSet presAssocID="{5272EC65-C4D3-4DE8-BC09-B9522B64FF33}" presName="aSpace" presStyleCnt="0"/>
      <dgm:spPr/>
    </dgm:pt>
    <dgm:pt modelId="{8C31500F-5714-44AC-AE27-BA06B72B502A}" type="pres">
      <dgm:prSet presAssocID="{530538AE-CAEC-4430-A651-845707718C56}" presName="compNode" presStyleCnt="0"/>
      <dgm:spPr/>
    </dgm:pt>
    <dgm:pt modelId="{19214A9B-8F6F-4C05-988F-AB525D8D9B06}" type="pres">
      <dgm:prSet presAssocID="{530538AE-CAEC-4430-A651-845707718C56}" presName="aNode" presStyleLbl="bgShp" presStyleIdx="3" presStyleCnt="4"/>
      <dgm:spPr/>
    </dgm:pt>
    <dgm:pt modelId="{6918EF6D-8420-4171-AE7E-85E0B4F891D5}" type="pres">
      <dgm:prSet presAssocID="{530538AE-CAEC-4430-A651-845707718C56}" presName="textNode" presStyleLbl="bgShp" presStyleIdx="3" presStyleCnt="4"/>
      <dgm:spPr/>
    </dgm:pt>
    <dgm:pt modelId="{441AA250-DB25-450F-AA7B-92F53F92E372}" type="pres">
      <dgm:prSet presAssocID="{530538AE-CAEC-4430-A651-845707718C56}" presName="compChildNode" presStyleCnt="0"/>
      <dgm:spPr/>
    </dgm:pt>
    <dgm:pt modelId="{97A96EC7-357E-4679-BE07-D75AF9A7C709}" type="pres">
      <dgm:prSet presAssocID="{530538AE-CAEC-4430-A651-845707718C56}" presName="theInnerList" presStyleCnt="0"/>
      <dgm:spPr/>
    </dgm:pt>
    <dgm:pt modelId="{B781CC1E-30EC-45C2-8E66-414557321BC8}" type="pres">
      <dgm:prSet presAssocID="{3C9759DF-E45D-4213-B26E-5BE7296CA39F}" presName="childNode" presStyleLbl="node1" presStyleIdx="9" presStyleCnt="12">
        <dgm:presLayoutVars>
          <dgm:bulletEnabled val="1"/>
        </dgm:presLayoutVars>
      </dgm:prSet>
      <dgm:spPr/>
    </dgm:pt>
    <dgm:pt modelId="{612939EC-6FB3-41A3-8B48-B740D507B675}" type="pres">
      <dgm:prSet presAssocID="{3C9759DF-E45D-4213-B26E-5BE7296CA39F}" presName="aSpace2" presStyleCnt="0"/>
      <dgm:spPr/>
    </dgm:pt>
    <dgm:pt modelId="{5F801838-E833-46FB-B16B-01283AA12045}" type="pres">
      <dgm:prSet presAssocID="{E3F032A5-C3F0-4A1D-B42B-8A9EE99F1788}" presName="childNode" presStyleLbl="node1" presStyleIdx="10" presStyleCnt="12">
        <dgm:presLayoutVars>
          <dgm:bulletEnabled val="1"/>
        </dgm:presLayoutVars>
      </dgm:prSet>
      <dgm:spPr/>
    </dgm:pt>
    <dgm:pt modelId="{60B69643-31B8-41C1-A86C-964280F937B3}" type="pres">
      <dgm:prSet presAssocID="{E3F032A5-C3F0-4A1D-B42B-8A9EE99F1788}" presName="aSpace2" presStyleCnt="0"/>
      <dgm:spPr/>
    </dgm:pt>
    <dgm:pt modelId="{B32EAD44-B1DF-42A0-BA16-B0AE40AC78AA}" type="pres">
      <dgm:prSet presAssocID="{C02F5FDB-71EE-4086-98C6-C2CD8BBD65B3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4E28AA0E-E8B1-4D85-B439-0E5E5055F7FD}" srcId="{5272EC65-C4D3-4DE8-BC09-B9522B64FF33}" destId="{EF61A659-6036-480C-BCF7-3C31F9C9C4FA}" srcOrd="1" destOrd="0" parTransId="{1C97510F-8603-438D-A158-8EE28468144B}" sibTransId="{E111E16C-52D0-468C-A83E-538B11E2E2C7}"/>
    <dgm:cxn modelId="{3831730F-4AEF-417C-B0BD-39DB1F891419}" srcId="{A81F412A-B00E-4682-B084-E1407CCD2E33}" destId="{57B850F0-72FA-4486-9E82-60AB8E75C222}" srcOrd="2" destOrd="0" parTransId="{ACB8BBE5-C28E-4869-8239-FDD529CB1235}" sibTransId="{984911F2-98A1-448B-8C3E-6C178A919BED}"/>
    <dgm:cxn modelId="{0D7BBD0F-3EC4-454E-8766-D38D1C403FA4}" srcId="{D1016C9A-0D97-4FD8-A73C-CF72370DBED2}" destId="{B973CFEF-FB79-46DF-8151-AA3917A5396F}" srcOrd="0" destOrd="0" parTransId="{37A414F3-4DDF-43EE-A904-D8AF6F39626D}" sibTransId="{D3B21C37-6BD9-4C3A-93C0-BEBE72AA9AD3}"/>
    <dgm:cxn modelId="{B747D70F-4DA9-4874-A97B-5C1D2EF9CC53}" type="presOf" srcId="{C5A15EF6-2761-4D5C-A8CF-400558112361}" destId="{EAD05F80-2703-4EFB-B9E2-221F8E926E64}" srcOrd="0" destOrd="0" presId="urn:microsoft.com/office/officeart/2005/8/layout/lProcess2"/>
    <dgm:cxn modelId="{452B7C12-D130-4C85-BF9B-2DDADA240F78}" type="presOf" srcId="{D1016C9A-0D97-4FD8-A73C-CF72370DBED2}" destId="{648E5CF0-CCCE-4D68-85FF-BBD2103BFA1D}" srcOrd="0" destOrd="0" presId="urn:microsoft.com/office/officeart/2005/8/layout/lProcess2"/>
    <dgm:cxn modelId="{92069320-F513-46B0-8ABE-C9C90A2B6EEC}" srcId="{D1016C9A-0D97-4FD8-A73C-CF72370DBED2}" destId="{30140C53-B8A2-4902-8DEC-BE9362D39F5C}" srcOrd="2" destOrd="0" parTransId="{CBB3A50E-2DAB-4F0D-87D3-C1377CC7E508}" sibTransId="{A044DB39-C379-4BCF-BF0A-CE6D7A273ED8}"/>
    <dgm:cxn modelId="{6F4EBB27-4897-45A4-96E6-0D5003D3A163}" type="presOf" srcId="{B973CFEF-FB79-46DF-8151-AA3917A5396F}" destId="{6D0BDB58-4EA9-40C1-867E-F9D20AEC3E00}" srcOrd="0" destOrd="0" presId="urn:microsoft.com/office/officeart/2005/8/layout/lProcess2"/>
    <dgm:cxn modelId="{B8579E2E-1FB4-4119-BAE9-F3BE39209AFA}" type="presOf" srcId="{5272EC65-C4D3-4DE8-BC09-B9522B64FF33}" destId="{4860EEC4-6DF9-4D34-A592-AC026222D8FB}" srcOrd="0" destOrd="0" presId="urn:microsoft.com/office/officeart/2005/8/layout/lProcess2"/>
    <dgm:cxn modelId="{53F1835C-4924-44FA-8500-997BF081EBB7}" type="presOf" srcId="{9765DEE6-3B87-4ADE-8973-442704B79F8A}" destId="{3CEF021A-0C56-4FB1-9BD1-7E2B4438A2B4}" srcOrd="0" destOrd="0" presId="urn:microsoft.com/office/officeart/2005/8/layout/lProcess2"/>
    <dgm:cxn modelId="{27959D5D-E33F-4473-8A2D-FC6EF5138C0A}" type="presOf" srcId="{C02F5FDB-71EE-4086-98C6-C2CD8BBD65B3}" destId="{B32EAD44-B1DF-42A0-BA16-B0AE40AC78AA}" srcOrd="0" destOrd="0" presId="urn:microsoft.com/office/officeart/2005/8/layout/lProcess2"/>
    <dgm:cxn modelId="{56DAEA64-1664-47E4-B129-F7E07D5A5570}" type="presOf" srcId="{3C9759DF-E45D-4213-B26E-5BE7296CA39F}" destId="{B781CC1E-30EC-45C2-8E66-414557321BC8}" srcOrd="0" destOrd="0" presId="urn:microsoft.com/office/officeart/2005/8/layout/lProcess2"/>
    <dgm:cxn modelId="{3E762645-8C1F-4ECE-B648-61649681665B}" type="presOf" srcId="{E3F032A5-C3F0-4A1D-B42B-8A9EE99F1788}" destId="{5F801838-E833-46FB-B16B-01283AA12045}" srcOrd="0" destOrd="0" presId="urn:microsoft.com/office/officeart/2005/8/layout/lProcess2"/>
    <dgm:cxn modelId="{ABE5F367-802D-4220-ABE8-B01719F3AE59}" srcId="{530538AE-CAEC-4430-A651-845707718C56}" destId="{C02F5FDB-71EE-4086-98C6-C2CD8BBD65B3}" srcOrd="2" destOrd="0" parTransId="{431B11DD-3235-43BF-B26F-00AE3CF90CB3}" sibTransId="{66370BBA-7BB6-4A2F-800E-520E2D47856E}"/>
    <dgm:cxn modelId="{40F3FD68-DA0E-4A01-AE4C-B1F4E4A77E57}" type="presOf" srcId="{5764DD44-F94E-4D62-8AAE-B3F87E13D28C}" destId="{9D0089B8-E737-4DFD-9285-9DAF58713A55}" srcOrd="0" destOrd="0" presId="urn:microsoft.com/office/officeart/2005/8/layout/lProcess2"/>
    <dgm:cxn modelId="{A6CE2369-B25D-4EF0-8502-9D362D5257D2}" srcId="{5272EC65-C4D3-4DE8-BC09-B9522B64FF33}" destId="{B2D6EFF5-491A-421B-A7B8-B7ABF766A0F1}" srcOrd="2" destOrd="0" parTransId="{E7AD08C3-D12F-4F10-ADC6-31F62B7F2BF0}" sibTransId="{52F532B1-EFE9-4255-B916-721409894F83}"/>
    <dgm:cxn modelId="{DA7EDE49-6C24-40C9-A5C6-763DBEBB82B4}" type="presOf" srcId="{B2D6EFF5-491A-421B-A7B8-B7ABF766A0F1}" destId="{5DEA6141-F2AD-4277-945D-0E2175B7FFDD}" srcOrd="0" destOrd="0" presId="urn:microsoft.com/office/officeart/2005/8/layout/lProcess2"/>
    <dgm:cxn modelId="{DDF69D4A-1177-4553-9E02-28D099DB64AC}" srcId="{5764DD44-F94E-4D62-8AAE-B3F87E13D28C}" destId="{D1016C9A-0D97-4FD8-A73C-CF72370DBED2}" srcOrd="1" destOrd="0" parTransId="{1E8F9B06-9B2F-427A-AC33-4D7422815BAF}" sibTransId="{AFD4D833-2E89-4330-BAD6-3611B687A7D8}"/>
    <dgm:cxn modelId="{4E84C54B-07A9-4D09-98A9-504916256156}" srcId="{5764DD44-F94E-4D62-8AAE-B3F87E13D28C}" destId="{530538AE-CAEC-4430-A651-845707718C56}" srcOrd="3" destOrd="0" parTransId="{0E9752BE-E76A-4372-AA0E-5E1797D41A31}" sibTransId="{F26D8157-92EA-48E9-9EB8-D5AF2DC3E3CF}"/>
    <dgm:cxn modelId="{CCEA996D-93B8-47C2-88AD-DE471401320D}" type="presOf" srcId="{530538AE-CAEC-4430-A651-845707718C56}" destId="{19214A9B-8F6F-4C05-988F-AB525D8D9B06}" srcOrd="0" destOrd="0" presId="urn:microsoft.com/office/officeart/2005/8/layout/lProcess2"/>
    <dgm:cxn modelId="{18CDEB6F-D4CB-40AD-9F48-7DE41EDC7C8A}" srcId="{A81F412A-B00E-4682-B084-E1407CCD2E33}" destId="{C5A15EF6-2761-4D5C-A8CF-400558112361}" srcOrd="1" destOrd="0" parTransId="{D58BDBE0-3ACE-4E0A-8636-8F9D3025AEC2}" sibTransId="{4B1602F7-4503-483C-826D-B2D60B5291E1}"/>
    <dgm:cxn modelId="{F909FD4F-059D-4BB0-83D7-7408625705E7}" type="presOf" srcId="{EF61A659-6036-480C-BCF7-3C31F9C9C4FA}" destId="{0350BF78-3F38-4130-BEA7-D47241967BFB}" srcOrd="0" destOrd="0" presId="urn:microsoft.com/office/officeart/2005/8/layout/lProcess2"/>
    <dgm:cxn modelId="{C6982950-090A-42EE-B2C1-4FE2C569A51A}" type="presOf" srcId="{D1016C9A-0D97-4FD8-A73C-CF72370DBED2}" destId="{D1840205-A45D-4CCE-A913-0742BC8E1DE1}" srcOrd="1" destOrd="0" presId="urn:microsoft.com/office/officeart/2005/8/layout/lProcess2"/>
    <dgm:cxn modelId="{514A6751-C25A-404B-9A62-19A3B0FACB0C}" srcId="{530538AE-CAEC-4430-A651-845707718C56}" destId="{3C9759DF-E45D-4213-B26E-5BE7296CA39F}" srcOrd="0" destOrd="0" parTransId="{0AC4B203-3CF6-4FA4-B19C-4C04FF05A849}" sibTransId="{9A0BC4C0-56B2-4643-B922-46AFB1B0DC47}"/>
    <dgm:cxn modelId="{B2EB4D72-88A8-4155-A22B-BAFD1E507496}" type="presOf" srcId="{32992E1A-17D8-4FB4-BF51-B6A7B448222D}" destId="{D8A58D74-52A1-471B-BF3F-73D5F4CDABC8}" srcOrd="0" destOrd="0" presId="urn:microsoft.com/office/officeart/2005/8/layout/lProcess2"/>
    <dgm:cxn modelId="{8032DC54-800F-4922-A47B-8423F3FC49E5}" type="presOf" srcId="{479205C1-B3D0-48A2-9588-258304A3CF5E}" destId="{31BE6CB9-6ABE-41BF-812D-ED75B6BFC339}" srcOrd="0" destOrd="0" presId="urn:microsoft.com/office/officeart/2005/8/layout/lProcess2"/>
    <dgm:cxn modelId="{A6E56556-5787-4F6F-BD90-730BF50242D7}" type="presOf" srcId="{A81F412A-B00E-4682-B084-E1407CCD2E33}" destId="{70448D02-8E1B-433C-9BDB-2A96CCEBE539}" srcOrd="0" destOrd="0" presId="urn:microsoft.com/office/officeart/2005/8/layout/lProcess2"/>
    <dgm:cxn modelId="{D206EB57-DF07-4625-97C8-0C65EABD6D07}" srcId="{5272EC65-C4D3-4DE8-BC09-B9522B64FF33}" destId="{479205C1-B3D0-48A2-9588-258304A3CF5E}" srcOrd="0" destOrd="0" parTransId="{08255945-BE69-45E9-B7D2-1D92E86D7BBC}" sibTransId="{F86EA072-9450-44D9-8E7A-147CF5DAA9AB}"/>
    <dgm:cxn modelId="{7113128D-4EAF-42ED-8D71-C8AD776D33FB}" srcId="{D1016C9A-0D97-4FD8-A73C-CF72370DBED2}" destId="{9765DEE6-3B87-4ADE-8973-442704B79F8A}" srcOrd="1" destOrd="0" parTransId="{B6726926-0CFB-4BE0-BFA0-B74118344BFD}" sibTransId="{F67D9645-8D71-4195-B201-BAB33FB88CD5}"/>
    <dgm:cxn modelId="{7656599A-FD6A-4FFD-A0A7-06F0F4FC0AC9}" srcId="{530538AE-CAEC-4430-A651-845707718C56}" destId="{E3F032A5-C3F0-4A1D-B42B-8A9EE99F1788}" srcOrd="1" destOrd="0" parTransId="{14817ACE-0C08-4308-A576-ED536B017B1D}" sibTransId="{0486CBCF-0C54-485A-8B34-5B8F1A1D0D27}"/>
    <dgm:cxn modelId="{42FBD7A0-12F0-42B7-A77F-7F06FD879D11}" srcId="{5764DD44-F94E-4D62-8AAE-B3F87E13D28C}" destId="{A81F412A-B00E-4682-B084-E1407CCD2E33}" srcOrd="0" destOrd="0" parTransId="{8D355644-C9A8-479A-BC13-9DC723D7F402}" sibTransId="{59FA4A8F-6067-4B09-A9A9-721FB273E095}"/>
    <dgm:cxn modelId="{AD70F4A0-0302-429D-9C53-6B373E6AE85F}" type="presOf" srcId="{530538AE-CAEC-4430-A651-845707718C56}" destId="{6918EF6D-8420-4171-AE7E-85E0B4F891D5}" srcOrd="1" destOrd="0" presId="urn:microsoft.com/office/officeart/2005/8/layout/lProcess2"/>
    <dgm:cxn modelId="{9B2341C0-5F3D-4B62-A995-19129CB8671F}" type="presOf" srcId="{5272EC65-C4D3-4DE8-BC09-B9522B64FF33}" destId="{B5EBB826-0B51-4EE7-AA38-1A89572F2FE3}" srcOrd="1" destOrd="0" presId="urn:microsoft.com/office/officeart/2005/8/layout/lProcess2"/>
    <dgm:cxn modelId="{202DC0C4-F175-4372-A41B-93072F46AFBC}" type="presOf" srcId="{A81F412A-B00E-4682-B084-E1407CCD2E33}" destId="{C7F4917A-60F0-4164-B8CB-006AFBC01BAF}" srcOrd="1" destOrd="0" presId="urn:microsoft.com/office/officeart/2005/8/layout/lProcess2"/>
    <dgm:cxn modelId="{D9E629C6-4D12-48D9-A0E1-C79536E2BE82}" srcId="{A81F412A-B00E-4682-B084-E1407CCD2E33}" destId="{32992E1A-17D8-4FB4-BF51-B6A7B448222D}" srcOrd="0" destOrd="0" parTransId="{93879F62-3078-4A6B-AFCA-4AEA86B36F49}" sibTransId="{E6DD4D13-7650-4933-B6BC-7D25B5C747A0}"/>
    <dgm:cxn modelId="{9683D8D8-040D-465A-862A-C892906B44C2}" type="presOf" srcId="{57B850F0-72FA-4486-9E82-60AB8E75C222}" destId="{6DEAB538-AF36-4084-A53B-33937EBBDC5D}" srcOrd="0" destOrd="0" presId="urn:microsoft.com/office/officeart/2005/8/layout/lProcess2"/>
    <dgm:cxn modelId="{BC01DBDE-FA0D-4ADC-ABFA-4FF9C22C311A}" srcId="{5764DD44-F94E-4D62-8AAE-B3F87E13D28C}" destId="{5272EC65-C4D3-4DE8-BC09-B9522B64FF33}" srcOrd="2" destOrd="0" parTransId="{7635307D-AF3A-4F60-9B77-10FC78FD1318}" sibTransId="{E24987F1-3ED8-441F-8CC3-484AED6D6C83}"/>
    <dgm:cxn modelId="{3C9E55ED-CA7F-4141-B58E-4C94ACB54E34}" type="presOf" srcId="{30140C53-B8A2-4902-8DEC-BE9362D39F5C}" destId="{2D7EA7AD-38A0-4A70-A2F0-DFEEE7B291C6}" srcOrd="0" destOrd="0" presId="urn:microsoft.com/office/officeart/2005/8/layout/lProcess2"/>
    <dgm:cxn modelId="{778EEB55-F1FE-4B1E-A1B8-0F0B48AB7BCF}" type="presParOf" srcId="{9D0089B8-E737-4DFD-9285-9DAF58713A55}" destId="{8C83F209-C95A-4696-AFB8-9A3615106B23}" srcOrd="0" destOrd="0" presId="urn:microsoft.com/office/officeart/2005/8/layout/lProcess2"/>
    <dgm:cxn modelId="{AB80BEC3-8364-490B-8FDC-5A945174BEE2}" type="presParOf" srcId="{8C83F209-C95A-4696-AFB8-9A3615106B23}" destId="{70448D02-8E1B-433C-9BDB-2A96CCEBE539}" srcOrd="0" destOrd="0" presId="urn:microsoft.com/office/officeart/2005/8/layout/lProcess2"/>
    <dgm:cxn modelId="{C875619E-EE6F-47DA-A9F8-CA40577F5BD9}" type="presParOf" srcId="{8C83F209-C95A-4696-AFB8-9A3615106B23}" destId="{C7F4917A-60F0-4164-B8CB-006AFBC01BAF}" srcOrd="1" destOrd="0" presId="urn:microsoft.com/office/officeart/2005/8/layout/lProcess2"/>
    <dgm:cxn modelId="{F15F3B72-A294-4186-AD4E-B007FDF29234}" type="presParOf" srcId="{8C83F209-C95A-4696-AFB8-9A3615106B23}" destId="{4D615BA8-29CA-4EF0-A284-1C833B843D07}" srcOrd="2" destOrd="0" presId="urn:microsoft.com/office/officeart/2005/8/layout/lProcess2"/>
    <dgm:cxn modelId="{02115E2C-889E-441D-B69A-4EAAC7DB6348}" type="presParOf" srcId="{4D615BA8-29CA-4EF0-A284-1C833B843D07}" destId="{D28EB883-2A2D-45A6-9E29-C9502B56EE04}" srcOrd="0" destOrd="0" presId="urn:microsoft.com/office/officeart/2005/8/layout/lProcess2"/>
    <dgm:cxn modelId="{7460747A-4E34-4E8D-84EA-39DC12C911B4}" type="presParOf" srcId="{D28EB883-2A2D-45A6-9E29-C9502B56EE04}" destId="{D8A58D74-52A1-471B-BF3F-73D5F4CDABC8}" srcOrd="0" destOrd="0" presId="urn:microsoft.com/office/officeart/2005/8/layout/lProcess2"/>
    <dgm:cxn modelId="{608AB6C8-2A94-4720-9517-019A7462802F}" type="presParOf" srcId="{D28EB883-2A2D-45A6-9E29-C9502B56EE04}" destId="{6141849A-1FA8-438D-9239-E89EE8248A97}" srcOrd="1" destOrd="0" presId="urn:microsoft.com/office/officeart/2005/8/layout/lProcess2"/>
    <dgm:cxn modelId="{EABB23BB-62FF-4A8B-B5DB-A1C01DFF08F6}" type="presParOf" srcId="{D28EB883-2A2D-45A6-9E29-C9502B56EE04}" destId="{EAD05F80-2703-4EFB-B9E2-221F8E926E64}" srcOrd="2" destOrd="0" presId="urn:microsoft.com/office/officeart/2005/8/layout/lProcess2"/>
    <dgm:cxn modelId="{E47E3507-D408-4E54-8838-5EFDBC3F2729}" type="presParOf" srcId="{D28EB883-2A2D-45A6-9E29-C9502B56EE04}" destId="{881F59A6-F051-457A-B0E3-1843DD3E4A2C}" srcOrd="3" destOrd="0" presId="urn:microsoft.com/office/officeart/2005/8/layout/lProcess2"/>
    <dgm:cxn modelId="{3866BB69-F6DF-493B-84DA-AFF5DC39416E}" type="presParOf" srcId="{D28EB883-2A2D-45A6-9E29-C9502B56EE04}" destId="{6DEAB538-AF36-4084-A53B-33937EBBDC5D}" srcOrd="4" destOrd="0" presId="urn:microsoft.com/office/officeart/2005/8/layout/lProcess2"/>
    <dgm:cxn modelId="{33609450-021F-46BC-8060-3D6EE92C5F45}" type="presParOf" srcId="{9D0089B8-E737-4DFD-9285-9DAF58713A55}" destId="{A4FE723A-E7AF-4FDF-81F3-0EF6485F8439}" srcOrd="1" destOrd="0" presId="urn:microsoft.com/office/officeart/2005/8/layout/lProcess2"/>
    <dgm:cxn modelId="{D22EBD9C-1DD6-4B81-A31A-6CE8B5443439}" type="presParOf" srcId="{9D0089B8-E737-4DFD-9285-9DAF58713A55}" destId="{AE6D46F9-2119-4B88-B1EE-968630C008A9}" srcOrd="2" destOrd="0" presId="urn:microsoft.com/office/officeart/2005/8/layout/lProcess2"/>
    <dgm:cxn modelId="{41088613-1A89-474F-8346-A1AB7094DD62}" type="presParOf" srcId="{AE6D46F9-2119-4B88-B1EE-968630C008A9}" destId="{648E5CF0-CCCE-4D68-85FF-BBD2103BFA1D}" srcOrd="0" destOrd="0" presId="urn:microsoft.com/office/officeart/2005/8/layout/lProcess2"/>
    <dgm:cxn modelId="{BB94CA3D-6801-420C-BEFD-B3504AE287DC}" type="presParOf" srcId="{AE6D46F9-2119-4B88-B1EE-968630C008A9}" destId="{D1840205-A45D-4CCE-A913-0742BC8E1DE1}" srcOrd="1" destOrd="0" presId="urn:microsoft.com/office/officeart/2005/8/layout/lProcess2"/>
    <dgm:cxn modelId="{343A876C-D556-4FD9-AB41-76E5B6D438D9}" type="presParOf" srcId="{AE6D46F9-2119-4B88-B1EE-968630C008A9}" destId="{C1DC3B5D-159D-40CE-B30E-2AD944FF79EB}" srcOrd="2" destOrd="0" presId="urn:microsoft.com/office/officeart/2005/8/layout/lProcess2"/>
    <dgm:cxn modelId="{6B3293A5-5D85-4334-9BE0-9F2C065C5509}" type="presParOf" srcId="{C1DC3B5D-159D-40CE-B30E-2AD944FF79EB}" destId="{23AB1246-C87B-43CA-99AB-5458CCC7C464}" srcOrd="0" destOrd="0" presId="urn:microsoft.com/office/officeart/2005/8/layout/lProcess2"/>
    <dgm:cxn modelId="{BC660333-0AC6-4FAC-89AB-24B4F0D5835A}" type="presParOf" srcId="{23AB1246-C87B-43CA-99AB-5458CCC7C464}" destId="{6D0BDB58-4EA9-40C1-867E-F9D20AEC3E00}" srcOrd="0" destOrd="0" presId="urn:microsoft.com/office/officeart/2005/8/layout/lProcess2"/>
    <dgm:cxn modelId="{F3A2734A-ED91-420E-9C12-D26E95055109}" type="presParOf" srcId="{23AB1246-C87B-43CA-99AB-5458CCC7C464}" destId="{00D66A7E-086C-4677-8BB2-382E926DBBF7}" srcOrd="1" destOrd="0" presId="urn:microsoft.com/office/officeart/2005/8/layout/lProcess2"/>
    <dgm:cxn modelId="{26A19D1E-9DE6-4F74-BE31-EE4BD44F6CC9}" type="presParOf" srcId="{23AB1246-C87B-43CA-99AB-5458CCC7C464}" destId="{3CEF021A-0C56-4FB1-9BD1-7E2B4438A2B4}" srcOrd="2" destOrd="0" presId="urn:microsoft.com/office/officeart/2005/8/layout/lProcess2"/>
    <dgm:cxn modelId="{4F70155A-B9C8-40AB-8252-85BAC71DEAF1}" type="presParOf" srcId="{23AB1246-C87B-43CA-99AB-5458CCC7C464}" destId="{927E837E-636A-4940-AE9B-A8E8B238CD7C}" srcOrd="3" destOrd="0" presId="urn:microsoft.com/office/officeart/2005/8/layout/lProcess2"/>
    <dgm:cxn modelId="{B8A44063-55C8-41D9-A02B-871E87C8BE6E}" type="presParOf" srcId="{23AB1246-C87B-43CA-99AB-5458CCC7C464}" destId="{2D7EA7AD-38A0-4A70-A2F0-DFEEE7B291C6}" srcOrd="4" destOrd="0" presId="urn:microsoft.com/office/officeart/2005/8/layout/lProcess2"/>
    <dgm:cxn modelId="{66DC1FBF-4F75-4445-B5B8-4395CDD4C2D4}" type="presParOf" srcId="{9D0089B8-E737-4DFD-9285-9DAF58713A55}" destId="{F7BAA336-E3D0-43C0-9E0E-9C547E657D7D}" srcOrd="3" destOrd="0" presId="urn:microsoft.com/office/officeart/2005/8/layout/lProcess2"/>
    <dgm:cxn modelId="{60E9176D-02D4-4E87-836A-180A74247933}" type="presParOf" srcId="{9D0089B8-E737-4DFD-9285-9DAF58713A55}" destId="{38EDC179-EFFB-46D5-80C5-B561EC8F891D}" srcOrd="4" destOrd="0" presId="urn:microsoft.com/office/officeart/2005/8/layout/lProcess2"/>
    <dgm:cxn modelId="{50F31CB6-F3D5-449E-BE1F-96095D7E7504}" type="presParOf" srcId="{38EDC179-EFFB-46D5-80C5-B561EC8F891D}" destId="{4860EEC4-6DF9-4D34-A592-AC026222D8FB}" srcOrd="0" destOrd="0" presId="urn:microsoft.com/office/officeart/2005/8/layout/lProcess2"/>
    <dgm:cxn modelId="{2E4F33C7-D671-442A-96A8-9C804E4E7A14}" type="presParOf" srcId="{38EDC179-EFFB-46D5-80C5-B561EC8F891D}" destId="{B5EBB826-0B51-4EE7-AA38-1A89572F2FE3}" srcOrd="1" destOrd="0" presId="urn:microsoft.com/office/officeart/2005/8/layout/lProcess2"/>
    <dgm:cxn modelId="{2FC203E9-1E3F-4B55-84C9-36B3B9DD90A8}" type="presParOf" srcId="{38EDC179-EFFB-46D5-80C5-B561EC8F891D}" destId="{6D9CDCC0-478D-4B44-A318-20BBADD3FA10}" srcOrd="2" destOrd="0" presId="urn:microsoft.com/office/officeart/2005/8/layout/lProcess2"/>
    <dgm:cxn modelId="{604BA29C-2874-496A-ADE0-CD2257C08212}" type="presParOf" srcId="{6D9CDCC0-478D-4B44-A318-20BBADD3FA10}" destId="{AFD2D29F-1434-4323-AE50-3D9942497952}" srcOrd="0" destOrd="0" presId="urn:microsoft.com/office/officeart/2005/8/layout/lProcess2"/>
    <dgm:cxn modelId="{F75A8DA5-B03D-4420-8B30-AFA83A7BD99F}" type="presParOf" srcId="{AFD2D29F-1434-4323-AE50-3D9942497952}" destId="{31BE6CB9-6ABE-41BF-812D-ED75B6BFC339}" srcOrd="0" destOrd="0" presId="urn:microsoft.com/office/officeart/2005/8/layout/lProcess2"/>
    <dgm:cxn modelId="{560E2C63-A8EB-4A2A-9DE9-622DB8D972FC}" type="presParOf" srcId="{AFD2D29F-1434-4323-AE50-3D9942497952}" destId="{30A97942-8BC9-49F0-B6B0-0F63D5CD9C8F}" srcOrd="1" destOrd="0" presId="urn:microsoft.com/office/officeart/2005/8/layout/lProcess2"/>
    <dgm:cxn modelId="{0AE5C01E-AE10-4D58-8585-6F64F5076F1B}" type="presParOf" srcId="{AFD2D29F-1434-4323-AE50-3D9942497952}" destId="{0350BF78-3F38-4130-BEA7-D47241967BFB}" srcOrd="2" destOrd="0" presId="urn:microsoft.com/office/officeart/2005/8/layout/lProcess2"/>
    <dgm:cxn modelId="{54BE6825-8BBE-42A4-AE7F-9640DEE65C8B}" type="presParOf" srcId="{AFD2D29F-1434-4323-AE50-3D9942497952}" destId="{EB5C392E-3457-473B-AF50-A6441AA93127}" srcOrd="3" destOrd="0" presId="urn:microsoft.com/office/officeart/2005/8/layout/lProcess2"/>
    <dgm:cxn modelId="{3666C9FF-8D06-481D-8498-01485668042D}" type="presParOf" srcId="{AFD2D29F-1434-4323-AE50-3D9942497952}" destId="{5DEA6141-F2AD-4277-945D-0E2175B7FFDD}" srcOrd="4" destOrd="0" presId="urn:microsoft.com/office/officeart/2005/8/layout/lProcess2"/>
    <dgm:cxn modelId="{322458D3-1E76-495C-87E9-2606A834FEF2}" type="presParOf" srcId="{9D0089B8-E737-4DFD-9285-9DAF58713A55}" destId="{A35747A9-11DE-4B1E-A709-067C07139B46}" srcOrd="5" destOrd="0" presId="urn:microsoft.com/office/officeart/2005/8/layout/lProcess2"/>
    <dgm:cxn modelId="{FF111602-8A0A-4441-B5CE-270691A3C666}" type="presParOf" srcId="{9D0089B8-E737-4DFD-9285-9DAF58713A55}" destId="{8C31500F-5714-44AC-AE27-BA06B72B502A}" srcOrd="6" destOrd="0" presId="urn:microsoft.com/office/officeart/2005/8/layout/lProcess2"/>
    <dgm:cxn modelId="{338A1082-8CD1-4DE1-B349-9CB1521E0B0D}" type="presParOf" srcId="{8C31500F-5714-44AC-AE27-BA06B72B502A}" destId="{19214A9B-8F6F-4C05-988F-AB525D8D9B06}" srcOrd="0" destOrd="0" presId="urn:microsoft.com/office/officeart/2005/8/layout/lProcess2"/>
    <dgm:cxn modelId="{5DAB2C54-65AC-48DA-9BD6-5C7B094899EA}" type="presParOf" srcId="{8C31500F-5714-44AC-AE27-BA06B72B502A}" destId="{6918EF6D-8420-4171-AE7E-85E0B4F891D5}" srcOrd="1" destOrd="0" presId="urn:microsoft.com/office/officeart/2005/8/layout/lProcess2"/>
    <dgm:cxn modelId="{66233B6E-4686-4466-9FF9-7CA3BE81BA85}" type="presParOf" srcId="{8C31500F-5714-44AC-AE27-BA06B72B502A}" destId="{441AA250-DB25-450F-AA7B-92F53F92E372}" srcOrd="2" destOrd="0" presId="urn:microsoft.com/office/officeart/2005/8/layout/lProcess2"/>
    <dgm:cxn modelId="{6FC8CFFF-A1B4-45A8-BC4F-08AA15553D68}" type="presParOf" srcId="{441AA250-DB25-450F-AA7B-92F53F92E372}" destId="{97A96EC7-357E-4679-BE07-D75AF9A7C709}" srcOrd="0" destOrd="0" presId="urn:microsoft.com/office/officeart/2005/8/layout/lProcess2"/>
    <dgm:cxn modelId="{54FB79AA-FF44-4ABA-B5BB-23D506739BE8}" type="presParOf" srcId="{97A96EC7-357E-4679-BE07-D75AF9A7C709}" destId="{B781CC1E-30EC-45C2-8E66-414557321BC8}" srcOrd="0" destOrd="0" presId="urn:microsoft.com/office/officeart/2005/8/layout/lProcess2"/>
    <dgm:cxn modelId="{C2A0C3AE-B2EA-4731-B8A1-793954C780AB}" type="presParOf" srcId="{97A96EC7-357E-4679-BE07-D75AF9A7C709}" destId="{612939EC-6FB3-41A3-8B48-B740D507B675}" srcOrd="1" destOrd="0" presId="urn:microsoft.com/office/officeart/2005/8/layout/lProcess2"/>
    <dgm:cxn modelId="{1972B645-466E-45BC-A211-9CF39FB630CC}" type="presParOf" srcId="{97A96EC7-357E-4679-BE07-D75AF9A7C709}" destId="{5F801838-E833-46FB-B16B-01283AA12045}" srcOrd="2" destOrd="0" presId="urn:microsoft.com/office/officeart/2005/8/layout/lProcess2"/>
    <dgm:cxn modelId="{B23C5274-FFF0-4F56-AC07-FE31DEE5529B}" type="presParOf" srcId="{97A96EC7-357E-4679-BE07-D75AF9A7C709}" destId="{60B69643-31B8-41C1-A86C-964280F937B3}" srcOrd="3" destOrd="0" presId="urn:microsoft.com/office/officeart/2005/8/layout/lProcess2"/>
    <dgm:cxn modelId="{F26942C3-5704-48F0-ADDD-8953316D44EA}" type="presParOf" srcId="{97A96EC7-357E-4679-BE07-D75AF9A7C709}" destId="{B32EAD44-B1DF-42A0-BA16-B0AE40AC78A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AE8E10-8B78-4AC0-8983-20A2CAF5BF6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C07D54C-60EC-4514-9C5B-220F4B98817A}">
      <dgm:prSet phldrT="[Text]"/>
      <dgm:spPr/>
      <dgm:t>
        <a:bodyPr/>
        <a:lstStyle/>
        <a:p>
          <a:r>
            <a:rPr lang="en-US" b="1" dirty="0" err="1"/>
            <a:t>rwx</a:t>
          </a:r>
          <a:endParaRPr lang="en-US" b="1" dirty="0"/>
        </a:p>
      </dgm:t>
    </dgm:pt>
    <dgm:pt modelId="{1B8BEA21-8255-4D0E-8C3F-9FC02BF0F053}" type="parTrans" cxnId="{96A77479-AC77-4954-AADE-D2B1169C5C7C}">
      <dgm:prSet/>
      <dgm:spPr/>
      <dgm:t>
        <a:bodyPr/>
        <a:lstStyle/>
        <a:p>
          <a:endParaRPr lang="en-US"/>
        </a:p>
      </dgm:t>
    </dgm:pt>
    <dgm:pt modelId="{79F8E2E1-A512-409D-9436-FA6BF707B3F6}" type="sibTrans" cxnId="{96A77479-AC77-4954-AADE-D2B1169C5C7C}">
      <dgm:prSet/>
      <dgm:spPr/>
      <dgm:t>
        <a:bodyPr/>
        <a:lstStyle/>
        <a:p>
          <a:endParaRPr lang="en-US"/>
        </a:p>
      </dgm:t>
    </dgm:pt>
    <dgm:pt modelId="{CDF4B1AC-5E6B-41D3-B04A-F404EE1C5395}">
      <dgm:prSet phldrT="[Text]"/>
      <dgm:spPr/>
      <dgm:t>
        <a:bodyPr/>
        <a:lstStyle/>
        <a:p>
          <a:r>
            <a:rPr lang="en-US" b="1" dirty="0" err="1"/>
            <a:t>rwx</a:t>
          </a:r>
          <a:endParaRPr lang="en-US" b="1" dirty="0"/>
        </a:p>
      </dgm:t>
    </dgm:pt>
    <dgm:pt modelId="{3EF207AF-D881-4919-9CB7-724D73D422A9}" type="parTrans" cxnId="{7BDA8017-2CCB-4B0D-98C6-E99B14B3277B}">
      <dgm:prSet/>
      <dgm:spPr/>
      <dgm:t>
        <a:bodyPr/>
        <a:lstStyle/>
        <a:p>
          <a:endParaRPr lang="en-US"/>
        </a:p>
      </dgm:t>
    </dgm:pt>
    <dgm:pt modelId="{41EB8524-A986-44C4-873E-8D2432EA0F96}" type="sibTrans" cxnId="{7BDA8017-2CCB-4B0D-98C6-E99B14B3277B}">
      <dgm:prSet/>
      <dgm:spPr/>
      <dgm:t>
        <a:bodyPr/>
        <a:lstStyle/>
        <a:p>
          <a:endParaRPr lang="en-US"/>
        </a:p>
      </dgm:t>
    </dgm:pt>
    <dgm:pt modelId="{D3EDFE95-68FD-45E5-B828-AAD1920C6568}">
      <dgm:prSet phldrT="[Text]"/>
      <dgm:spPr/>
      <dgm:t>
        <a:bodyPr/>
        <a:lstStyle/>
        <a:p>
          <a:r>
            <a:rPr lang="en-US" b="1" dirty="0" err="1"/>
            <a:t>rwx</a:t>
          </a:r>
          <a:endParaRPr lang="en-US" b="1" dirty="0"/>
        </a:p>
      </dgm:t>
    </dgm:pt>
    <dgm:pt modelId="{6103D11E-10C8-45EA-A7A0-A7284CB5CF10}" type="parTrans" cxnId="{90D3CDFA-AFAA-4D90-B3FE-EC6A3C911087}">
      <dgm:prSet/>
      <dgm:spPr/>
      <dgm:t>
        <a:bodyPr/>
        <a:lstStyle/>
        <a:p>
          <a:endParaRPr lang="en-US"/>
        </a:p>
      </dgm:t>
    </dgm:pt>
    <dgm:pt modelId="{9881D332-5DAA-49C8-BE76-5A4087A0A17B}" type="sibTrans" cxnId="{90D3CDFA-AFAA-4D90-B3FE-EC6A3C911087}">
      <dgm:prSet/>
      <dgm:spPr/>
      <dgm:t>
        <a:bodyPr/>
        <a:lstStyle/>
        <a:p>
          <a:endParaRPr lang="en-US"/>
        </a:p>
      </dgm:t>
    </dgm:pt>
    <dgm:pt modelId="{333EE5DA-E7CA-446B-83CA-650EEFCCEAE2}" type="pres">
      <dgm:prSet presAssocID="{09AE8E10-8B78-4AC0-8983-20A2CAF5BF63}" presName="Name0" presStyleCnt="0">
        <dgm:presLayoutVars>
          <dgm:dir/>
          <dgm:resizeHandles val="exact"/>
        </dgm:presLayoutVars>
      </dgm:prSet>
      <dgm:spPr/>
    </dgm:pt>
    <dgm:pt modelId="{4F8214D9-8219-497C-B422-6C1A82F8B1DC}" type="pres">
      <dgm:prSet presAssocID="{4C07D54C-60EC-4514-9C5B-220F4B98817A}" presName="node" presStyleLbl="node1" presStyleIdx="0" presStyleCnt="3">
        <dgm:presLayoutVars>
          <dgm:bulletEnabled val="1"/>
        </dgm:presLayoutVars>
      </dgm:prSet>
      <dgm:spPr/>
    </dgm:pt>
    <dgm:pt modelId="{867AEA66-1486-49FF-8481-C58FBEB8EF63}" type="pres">
      <dgm:prSet presAssocID="{79F8E2E1-A512-409D-9436-FA6BF707B3F6}" presName="sibTrans" presStyleLbl="sibTrans2D1" presStyleIdx="0" presStyleCnt="2"/>
      <dgm:spPr/>
    </dgm:pt>
    <dgm:pt modelId="{8002DAF1-6D4C-46C5-8917-AD1C8D2C7D5D}" type="pres">
      <dgm:prSet presAssocID="{79F8E2E1-A512-409D-9436-FA6BF707B3F6}" presName="connectorText" presStyleLbl="sibTrans2D1" presStyleIdx="0" presStyleCnt="2"/>
      <dgm:spPr/>
    </dgm:pt>
    <dgm:pt modelId="{83F906D0-28D9-4BF2-A027-086065CA5054}" type="pres">
      <dgm:prSet presAssocID="{CDF4B1AC-5E6B-41D3-B04A-F404EE1C5395}" presName="node" presStyleLbl="node1" presStyleIdx="1" presStyleCnt="3">
        <dgm:presLayoutVars>
          <dgm:bulletEnabled val="1"/>
        </dgm:presLayoutVars>
      </dgm:prSet>
      <dgm:spPr/>
    </dgm:pt>
    <dgm:pt modelId="{42B2E550-AD26-45D9-98EA-6F3AE81418A8}" type="pres">
      <dgm:prSet presAssocID="{41EB8524-A986-44C4-873E-8D2432EA0F96}" presName="sibTrans" presStyleLbl="sibTrans2D1" presStyleIdx="1" presStyleCnt="2"/>
      <dgm:spPr/>
    </dgm:pt>
    <dgm:pt modelId="{52F96089-732E-4646-B2E0-EC4F968E5A10}" type="pres">
      <dgm:prSet presAssocID="{41EB8524-A986-44C4-873E-8D2432EA0F96}" presName="connectorText" presStyleLbl="sibTrans2D1" presStyleIdx="1" presStyleCnt="2"/>
      <dgm:spPr/>
    </dgm:pt>
    <dgm:pt modelId="{FEE87DEF-A2E3-4B64-A288-81D60CB814A7}" type="pres">
      <dgm:prSet presAssocID="{D3EDFE95-68FD-45E5-B828-AAD1920C6568}" presName="node" presStyleLbl="node1" presStyleIdx="2" presStyleCnt="3">
        <dgm:presLayoutVars>
          <dgm:bulletEnabled val="1"/>
        </dgm:presLayoutVars>
      </dgm:prSet>
      <dgm:spPr/>
    </dgm:pt>
  </dgm:ptLst>
  <dgm:cxnLst>
    <dgm:cxn modelId="{7BDA8017-2CCB-4B0D-98C6-E99B14B3277B}" srcId="{09AE8E10-8B78-4AC0-8983-20A2CAF5BF63}" destId="{CDF4B1AC-5E6B-41D3-B04A-F404EE1C5395}" srcOrd="1" destOrd="0" parTransId="{3EF207AF-D881-4919-9CB7-724D73D422A9}" sibTransId="{41EB8524-A986-44C4-873E-8D2432EA0F96}"/>
    <dgm:cxn modelId="{E353CE1C-C002-43E2-9C01-C9AFC8CB5E8C}" type="presOf" srcId="{CDF4B1AC-5E6B-41D3-B04A-F404EE1C5395}" destId="{83F906D0-28D9-4BF2-A027-086065CA5054}" srcOrd="0" destOrd="0" presId="urn:microsoft.com/office/officeart/2005/8/layout/process1"/>
    <dgm:cxn modelId="{A2D95C1F-93C8-4507-B352-C5360C3DE668}" type="presOf" srcId="{41EB8524-A986-44C4-873E-8D2432EA0F96}" destId="{52F96089-732E-4646-B2E0-EC4F968E5A10}" srcOrd="1" destOrd="0" presId="urn:microsoft.com/office/officeart/2005/8/layout/process1"/>
    <dgm:cxn modelId="{454B2049-2B65-4E75-8C84-7F1492F0B07E}" type="presOf" srcId="{4C07D54C-60EC-4514-9C5B-220F4B98817A}" destId="{4F8214D9-8219-497C-B422-6C1A82F8B1DC}" srcOrd="0" destOrd="0" presId="urn:microsoft.com/office/officeart/2005/8/layout/process1"/>
    <dgm:cxn modelId="{4DF4736E-3CF3-4ACA-B52A-5F7378A01712}" type="presOf" srcId="{79F8E2E1-A512-409D-9436-FA6BF707B3F6}" destId="{8002DAF1-6D4C-46C5-8917-AD1C8D2C7D5D}" srcOrd="1" destOrd="0" presId="urn:microsoft.com/office/officeart/2005/8/layout/process1"/>
    <dgm:cxn modelId="{96A77479-AC77-4954-AADE-D2B1169C5C7C}" srcId="{09AE8E10-8B78-4AC0-8983-20A2CAF5BF63}" destId="{4C07D54C-60EC-4514-9C5B-220F4B98817A}" srcOrd="0" destOrd="0" parTransId="{1B8BEA21-8255-4D0E-8C3F-9FC02BF0F053}" sibTransId="{79F8E2E1-A512-409D-9436-FA6BF707B3F6}"/>
    <dgm:cxn modelId="{B4176384-F49C-4C32-95DA-EC0BD913B062}" type="presOf" srcId="{D3EDFE95-68FD-45E5-B828-AAD1920C6568}" destId="{FEE87DEF-A2E3-4B64-A288-81D60CB814A7}" srcOrd="0" destOrd="0" presId="urn:microsoft.com/office/officeart/2005/8/layout/process1"/>
    <dgm:cxn modelId="{AC4B7F8A-9984-4A68-90D1-CB0AFD05F470}" type="presOf" srcId="{41EB8524-A986-44C4-873E-8D2432EA0F96}" destId="{42B2E550-AD26-45D9-98EA-6F3AE81418A8}" srcOrd="0" destOrd="0" presId="urn:microsoft.com/office/officeart/2005/8/layout/process1"/>
    <dgm:cxn modelId="{9C7D70DE-636C-4465-B6DC-21223757A489}" type="presOf" srcId="{79F8E2E1-A512-409D-9436-FA6BF707B3F6}" destId="{867AEA66-1486-49FF-8481-C58FBEB8EF63}" srcOrd="0" destOrd="0" presId="urn:microsoft.com/office/officeart/2005/8/layout/process1"/>
    <dgm:cxn modelId="{90D3CDFA-AFAA-4D90-B3FE-EC6A3C911087}" srcId="{09AE8E10-8B78-4AC0-8983-20A2CAF5BF63}" destId="{D3EDFE95-68FD-45E5-B828-AAD1920C6568}" srcOrd="2" destOrd="0" parTransId="{6103D11E-10C8-45EA-A7A0-A7284CB5CF10}" sibTransId="{9881D332-5DAA-49C8-BE76-5A4087A0A17B}"/>
    <dgm:cxn modelId="{9A1DD7FD-7C9B-44F3-9684-F4ACCBFF4CA9}" type="presOf" srcId="{09AE8E10-8B78-4AC0-8983-20A2CAF5BF63}" destId="{333EE5DA-E7CA-446B-83CA-650EEFCCEAE2}" srcOrd="0" destOrd="0" presId="urn:microsoft.com/office/officeart/2005/8/layout/process1"/>
    <dgm:cxn modelId="{5A46E2BA-BBFA-4338-9A13-412838471487}" type="presParOf" srcId="{333EE5DA-E7CA-446B-83CA-650EEFCCEAE2}" destId="{4F8214D9-8219-497C-B422-6C1A82F8B1DC}" srcOrd="0" destOrd="0" presId="urn:microsoft.com/office/officeart/2005/8/layout/process1"/>
    <dgm:cxn modelId="{A0F52E00-16A5-457E-B5EE-AC1AAE025B46}" type="presParOf" srcId="{333EE5DA-E7CA-446B-83CA-650EEFCCEAE2}" destId="{867AEA66-1486-49FF-8481-C58FBEB8EF63}" srcOrd="1" destOrd="0" presId="urn:microsoft.com/office/officeart/2005/8/layout/process1"/>
    <dgm:cxn modelId="{AF80E5C6-7CCC-4195-9FF6-D0CA029B7A9C}" type="presParOf" srcId="{867AEA66-1486-49FF-8481-C58FBEB8EF63}" destId="{8002DAF1-6D4C-46C5-8917-AD1C8D2C7D5D}" srcOrd="0" destOrd="0" presId="urn:microsoft.com/office/officeart/2005/8/layout/process1"/>
    <dgm:cxn modelId="{0756FD6B-277E-485A-9EFC-38AD21A840A8}" type="presParOf" srcId="{333EE5DA-E7CA-446B-83CA-650EEFCCEAE2}" destId="{83F906D0-28D9-4BF2-A027-086065CA5054}" srcOrd="2" destOrd="0" presId="urn:microsoft.com/office/officeart/2005/8/layout/process1"/>
    <dgm:cxn modelId="{7609D619-BAFC-41AB-B271-BCCB26B14745}" type="presParOf" srcId="{333EE5DA-E7CA-446B-83CA-650EEFCCEAE2}" destId="{42B2E550-AD26-45D9-98EA-6F3AE81418A8}" srcOrd="3" destOrd="0" presId="urn:microsoft.com/office/officeart/2005/8/layout/process1"/>
    <dgm:cxn modelId="{EBDB940F-48B6-4C68-B2E2-7E023CA1FAC0}" type="presParOf" srcId="{42B2E550-AD26-45D9-98EA-6F3AE81418A8}" destId="{52F96089-732E-4646-B2E0-EC4F968E5A10}" srcOrd="0" destOrd="0" presId="urn:microsoft.com/office/officeart/2005/8/layout/process1"/>
    <dgm:cxn modelId="{425B1860-AD80-4FB3-A9FE-34B3CA19B568}" type="presParOf" srcId="{333EE5DA-E7CA-446B-83CA-650EEFCCEAE2}" destId="{FEE87DEF-A2E3-4B64-A288-81D60CB814A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214D9-8219-497C-B422-6C1A82F8B1DC}">
      <dsp:nvSpPr>
        <dsp:cNvPr id="0" name=""/>
        <dsp:cNvSpPr/>
      </dsp:nvSpPr>
      <dsp:spPr>
        <a:xfrm>
          <a:off x="7744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user</a:t>
          </a:r>
        </a:p>
      </dsp:txBody>
      <dsp:txXfrm>
        <a:off x="48422" y="2716124"/>
        <a:ext cx="2233403" cy="1307499"/>
      </dsp:txXfrm>
    </dsp:sp>
    <dsp:sp modelId="{867AEA66-1486-49FF-8481-C58FBEB8EF63}">
      <dsp:nvSpPr>
        <dsp:cNvPr id="0" name=""/>
        <dsp:cNvSpPr/>
      </dsp:nvSpPr>
      <dsp:spPr>
        <a:xfrm>
          <a:off x="2553980" y="3082843"/>
          <a:ext cx="490729" cy="57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553980" y="3197655"/>
        <a:ext cx="343510" cy="344436"/>
      </dsp:txXfrm>
    </dsp:sp>
    <dsp:sp modelId="{83F906D0-28D9-4BF2-A027-086065CA5054}">
      <dsp:nvSpPr>
        <dsp:cNvPr id="0" name=""/>
        <dsp:cNvSpPr/>
      </dsp:nvSpPr>
      <dsp:spPr>
        <a:xfrm>
          <a:off x="3248408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group</a:t>
          </a:r>
        </a:p>
      </dsp:txBody>
      <dsp:txXfrm>
        <a:off x="3289086" y="2716124"/>
        <a:ext cx="2233403" cy="1307499"/>
      </dsp:txXfrm>
    </dsp:sp>
    <dsp:sp modelId="{42B2E550-AD26-45D9-98EA-6F3AE81418A8}">
      <dsp:nvSpPr>
        <dsp:cNvPr id="0" name=""/>
        <dsp:cNvSpPr/>
      </dsp:nvSpPr>
      <dsp:spPr>
        <a:xfrm>
          <a:off x="5794643" y="3082843"/>
          <a:ext cx="490729" cy="57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94643" y="3197655"/>
        <a:ext cx="343510" cy="344436"/>
      </dsp:txXfrm>
    </dsp:sp>
    <dsp:sp modelId="{FEE87DEF-A2E3-4B64-A288-81D60CB814A7}">
      <dsp:nvSpPr>
        <dsp:cNvPr id="0" name=""/>
        <dsp:cNvSpPr/>
      </dsp:nvSpPr>
      <dsp:spPr>
        <a:xfrm>
          <a:off x="6489071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other</a:t>
          </a:r>
        </a:p>
      </dsp:txBody>
      <dsp:txXfrm>
        <a:off x="6529749" y="2716124"/>
        <a:ext cx="2233403" cy="1307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48D02-8E1B-433C-9BDB-2A96CCEBE539}">
      <dsp:nvSpPr>
        <dsp:cNvPr id="0" name=""/>
        <dsp:cNvSpPr/>
      </dsp:nvSpPr>
      <dsp:spPr>
        <a:xfrm>
          <a:off x="3212" y="0"/>
          <a:ext cx="3152621" cy="88927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permission</a:t>
          </a:r>
        </a:p>
      </dsp:txBody>
      <dsp:txXfrm>
        <a:off x="3212" y="0"/>
        <a:ext cx="3152621" cy="2667812"/>
      </dsp:txXfrm>
    </dsp:sp>
    <dsp:sp modelId="{D8A58D74-52A1-471B-BF3F-73D5F4CDABC8}">
      <dsp:nvSpPr>
        <dsp:cNvPr id="0" name=""/>
        <dsp:cNvSpPr/>
      </dsp:nvSpPr>
      <dsp:spPr>
        <a:xfrm>
          <a:off x="318474" y="2668571"/>
          <a:ext cx="2522097" cy="1747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action</a:t>
          </a:r>
        </a:p>
      </dsp:txBody>
      <dsp:txXfrm>
        <a:off x="369644" y="2719741"/>
        <a:ext cx="2419757" cy="1644720"/>
      </dsp:txXfrm>
    </dsp:sp>
    <dsp:sp modelId="{EAD05F80-2703-4EFB-B9E2-221F8E926E64}">
      <dsp:nvSpPr>
        <dsp:cNvPr id="0" name=""/>
        <dsp:cNvSpPr/>
      </dsp:nvSpPr>
      <dsp:spPr>
        <a:xfrm>
          <a:off x="318474" y="4684411"/>
          <a:ext cx="2522097" cy="17470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files</a:t>
          </a:r>
        </a:p>
      </dsp:txBody>
      <dsp:txXfrm>
        <a:off x="369644" y="4735581"/>
        <a:ext cx="2419757" cy="1644720"/>
      </dsp:txXfrm>
    </dsp:sp>
    <dsp:sp modelId="{6DEAB538-AF36-4084-A53B-33937EBBDC5D}">
      <dsp:nvSpPr>
        <dsp:cNvPr id="0" name=""/>
        <dsp:cNvSpPr/>
      </dsp:nvSpPr>
      <dsp:spPr>
        <a:xfrm>
          <a:off x="318474" y="6700250"/>
          <a:ext cx="2522097" cy="17470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</a:t>
          </a:r>
          <a:r>
            <a:rPr lang="en-US" sz="3600" kern="1200" dirty="0" err="1"/>
            <a:t>dir</a:t>
          </a:r>
          <a:endParaRPr lang="en-US" sz="3600" kern="1200" dirty="0"/>
        </a:p>
      </dsp:txBody>
      <dsp:txXfrm>
        <a:off x="369644" y="6751420"/>
        <a:ext cx="2419757" cy="1644720"/>
      </dsp:txXfrm>
    </dsp:sp>
    <dsp:sp modelId="{648E5CF0-CCCE-4D68-85FF-BBD2103BFA1D}">
      <dsp:nvSpPr>
        <dsp:cNvPr id="0" name=""/>
        <dsp:cNvSpPr/>
      </dsp:nvSpPr>
      <dsp:spPr>
        <a:xfrm>
          <a:off x="3392281" y="0"/>
          <a:ext cx="3152621" cy="88927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r</a:t>
          </a:r>
        </a:p>
      </dsp:txBody>
      <dsp:txXfrm>
        <a:off x="3392281" y="0"/>
        <a:ext cx="3152621" cy="2667812"/>
      </dsp:txXfrm>
    </dsp:sp>
    <dsp:sp modelId="{6D0BDB58-4EA9-40C1-867E-F9D20AEC3E00}">
      <dsp:nvSpPr>
        <dsp:cNvPr id="0" name=""/>
        <dsp:cNvSpPr/>
      </dsp:nvSpPr>
      <dsp:spPr>
        <a:xfrm>
          <a:off x="3707543" y="2668571"/>
          <a:ext cx="2522097" cy="17470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read</a:t>
          </a:r>
        </a:p>
      </dsp:txBody>
      <dsp:txXfrm>
        <a:off x="3758713" y="2719741"/>
        <a:ext cx="2419757" cy="1644720"/>
      </dsp:txXfrm>
    </dsp:sp>
    <dsp:sp modelId="{3CEF021A-0C56-4FB1-9BD1-7E2B4438A2B4}">
      <dsp:nvSpPr>
        <dsp:cNvPr id="0" name=""/>
        <dsp:cNvSpPr/>
      </dsp:nvSpPr>
      <dsp:spPr>
        <a:xfrm>
          <a:off x="3707543" y="4684411"/>
          <a:ext cx="2522097" cy="17470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Contents of the file</a:t>
          </a:r>
        </a:p>
      </dsp:txBody>
      <dsp:txXfrm>
        <a:off x="3758713" y="4735581"/>
        <a:ext cx="2419757" cy="1644720"/>
      </dsp:txXfrm>
    </dsp:sp>
    <dsp:sp modelId="{2D7EA7AD-38A0-4A70-A2F0-DFEEE7B291C6}">
      <dsp:nvSpPr>
        <dsp:cNvPr id="0" name=""/>
        <dsp:cNvSpPr/>
      </dsp:nvSpPr>
      <dsp:spPr>
        <a:xfrm>
          <a:off x="3707543" y="6700250"/>
          <a:ext cx="2522097" cy="1747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Ls directory</a:t>
          </a:r>
        </a:p>
      </dsp:txBody>
      <dsp:txXfrm>
        <a:off x="3758713" y="6751420"/>
        <a:ext cx="2419757" cy="1644720"/>
      </dsp:txXfrm>
    </dsp:sp>
    <dsp:sp modelId="{4860EEC4-6DF9-4D34-A592-AC026222D8FB}">
      <dsp:nvSpPr>
        <dsp:cNvPr id="0" name=""/>
        <dsp:cNvSpPr/>
      </dsp:nvSpPr>
      <dsp:spPr>
        <a:xfrm>
          <a:off x="6781349" y="0"/>
          <a:ext cx="3152621" cy="88927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w</a:t>
          </a:r>
        </a:p>
      </dsp:txBody>
      <dsp:txXfrm>
        <a:off x="6781349" y="0"/>
        <a:ext cx="3152621" cy="2667812"/>
      </dsp:txXfrm>
    </dsp:sp>
    <dsp:sp modelId="{31BE6CB9-6ABE-41BF-812D-ED75B6BFC339}">
      <dsp:nvSpPr>
        <dsp:cNvPr id="0" name=""/>
        <dsp:cNvSpPr/>
      </dsp:nvSpPr>
      <dsp:spPr>
        <a:xfrm>
          <a:off x="7096611" y="2668571"/>
          <a:ext cx="2522097" cy="17470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write</a:t>
          </a:r>
        </a:p>
      </dsp:txBody>
      <dsp:txXfrm>
        <a:off x="7147781" y="2719741"/>
        <a:ext cx="2419757" cy="1644720"/>
      </dsp:txXfrm>
    </dsp:sp>
    <dsp:sp modelId="{0350BF78-3F38-4130-BEA7-D47241967BFB}">
      <dsp:nvSpPr>
        <dsp:cNvPr id="0" name=""/>
        <dsp:cNvSpPr/>
      </dsp:nvSpPr>
      <dsp:spPr>
        <a:xfrm>
          <a:off x="7096611" y="4684411"/>
          <a:ext cx="2522097" cy="17470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Change files contents</a:t>
          </a:r>
        </a:p>
      </dsp:txBody>
      <dsp:txXfrm>
        <a:off x="7147781" y="4735581"/>
        <a:ext cx="2419757" cy="1644720"/>
      </dsp:txXfrm>
    </dsp:sp>
    <dsp:sp modelId="{5DEA6141-F2AD-4277-945D-0E2175B7FFDD}">
      <dsp:nvSpPr>
        <dsp:cNvPr id="0" name=""/>
        <dsp:cNvSpPr/>
      </dsp:nvSpPr>
      <dsp:spPr>
        <a:xfrm>
          <a:off x="7096611" y="6700250"/>
          <a:ext cx="2522097" cy="17470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 or delete files from </a:t>
          </a:r>
          <a:r>
            <a:rPr lang="en-US" sz="3600" kern="1200" dirty="0" err="1"/>
            <a:t>dir</a:t>
          </a:r>
          <a:endParaRPr lang="en-US" sz="3600" kern="1200" dirty="0"/>
        </a:p>
      </dsp:txBody>
      <dsp:txXfrm>
        <a:off x="7147781" y="6751420"/>
        <a:ext cx="2419757" cy="1644720"/>
      </dsp:txXfrm>
    </dsp:sp>
    <dsp:sp modelId="{19214A9B-8F6F-4C05-988F-AB525D8D9B06}">
      <dsp:nvSpPr>
        <dsp:cNvPr id="0" name=""/>
        <dsp:cNvSpPr/>
      </dsp:nvSpPr>
      <dsp:spPr>
        <a:xfrm>
          <a:off x="10170417" y="0"/>
          <a:ext cx="3152621" cy="88927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x</a:t>
          </a:r>
        </a:p>
      </dsp:txBody>
      <dsp:txXfrm>
        <a:off x="10170417" y="0"/>
        <a:ext cx="3152621" cy="2667812"/>
      </dsp:txXfrm>
    </dsp:sp>
    <dsp:sp modelId="{B781CC1E-30EC-45C2-8E66-414557321BC8}">
      <dsp:nvSpPr>
        <dsp:cNvPr id="0" name=""/>
        <dsp:cNvSpPr/>
      </dsp:nvSpPr>
      <dsp:spPr>
        <a:xfrm>
          <a:off x="10485679" y="2668571"/>
          <a:ext cx="2522097" cy="17470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Execute</a:t>
          </a:r>
        </a:p>
      </dsp:txBody>
      <dsp:txXfrm>
        <a:off x="10536849" y="2719741"/>
        <a:ext cx="2419757" cy="1644720"/>
      </dsp:txXfrm>
    </dsp:sp>
    <dsp:sp modelId="{5F801838-E833-46FB-B16B-01283AA12045}">
      <dsp:nvSpPr>
        <dsp:cNvPr id="0" name=""/>
        <dsp:cNvSpPr/>
      </dsp:nvSpPr>
      <dsp:spPr>
        <a:xfrm>
          <a:off x="10485679" y="4684411"/>
          <a:ext cx="2522097" cy="1747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 command</a:t>
          </a:r>
        </a:p>
      </dsp:txBody>
      <dsp:txXfrm>
        <a:off x="10536849" y="4735581"/>
        <a:ext cx="2419757" cy="1644720"/>
      </dsp:txXfrm>
    </dsp:sp>
    <dsp:sp modelId="{B32EAD44-B1DF-42A0-BA16-B0AE40AC78AA}">
      <dsp:nvSpPr>
        <dsp:cNvPr id="0" name=""/>
        <dsp:cNvSpPr/>
      </dsp:nvSpPr>
      <dsp:spPr>
        <a:xfrm>
          <a:off x="10485679" y="6700250"/>
          <a:ext cx="2522097" cy="17470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Contents accessed</a:t>
          </a:r>
        </a:p>
      </dsp:txBody>
      <dsp:txXfrm>
        <a:off x="10536849" y="6751420"/>
        <a:ext cx="2419757" cy="1644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214D9-8219-497C-B422-6C1A82F8B1DC}">
      <dsp:nvSpPr>
        <dsp:cNvPr id="0" name=""/>
        <dsp:cNvSpPr/>
      </dsp:nvSpPr>
      <dsp:spPr>
        <a:xfrm>
          <a:off x="7744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1" kern="1200" dirty="0" err="1"/>
            <a:t>rwx</a:t>
          </a:r>
          <a:endParaRPr lang="en-US" sz="6200" b="1" kern="1200" dirty="0"/>
        </a:p>
      </dsp:txBody>
      <dsp:txXfrm>
        <a:off x="48422" y="2716124"/>
        <a:ext cx="2233403" cy="1307499"/>
      </dsp:txXfrm>
    </dsp:sp>
    <dsp:sp modelId="{867AEA66-1486-49FF-8481-C58FBEB8EF63}">
      <dsp:nvSpPr>
        <dsp:cNvPr id="0" name=""/>
        <dsp:cNvSpPr/>
      </dsp:nvSpPr>
      <dsp:spPr>
        <a:xfrm>
          <a:off x="2553980" y="3082843"/>
          <a:ext cx="490729" cy="57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553980" y="3197655"/>
        <a:ext cx="343510" cy="344436"/>
      </dsp:txXfrm>
    </dsp:sp>
    <dsp:sp modelId="{83F906D0-28D9-4BF2-A027-086065CA5054}">
      <dsp:nvSpPr>
        <dsp:cNvPr id="0" name=""/>
        <dsp:cNvSpPr/>
      </dsp:nvSpPr>
      <dsp:spPr>
        <a:xfrm>
          <a:off x="3248408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1" kern="1200" dirty="0" err="1"/>
            <a:t>rwx</a:t>
          </a:r>
          <a:endParaRPr lang="en-US" sz="6200" b="1" kern="1200" dirty="0"/>
        </a:p>
      </dsp:txBody>
      <dsp:txXfrm>
        <a:off x="3289086" y="2716124"/>
        <a:ext cx="2233403" cy="1307499"/>
      </dsp:txXfrm>
    </dsp:sp>
    <dsp:sp modelId="{42B2E550-AD26-45D9-98EA-6F3AE81418A8}">
      <dsp:nvSpPr>
        <dsp:cNvPr id="0" name=""/>
        <dsp:cNvSpPr/>
      </dsp:nvSpPr>
      <dsp:spPr>
        <a:xfrm>
          <a:off x="5794643" y="3082843"/>
          <a:ext cx="490729" cy="57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94643" y="3197655"/>
        <a:ext cx="343510" cy="344436"/>
      </dsp:txXfrm>
    </dsp:sp>
    <dsp:sp modelId="{FEE87DEF-A2E3-4B64-A288-81D60CB814A7}">
      <dsp:nvSpPr>
        <dsp:cNvPr id="0" name=""/>
        <dsp:cNvSpPr/>
      </dsp:nvSpPr>
      <dsp:spPr>
        <a:xfrm>
          <a:off x="6489071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1" kern="1200" dirty="0" err="1"/>
            <a:t>rwx</a:t>
          </a:r>
          <a:endParaRPr lang="en-US" sz="6200" b="1" kern="1200" dirty="0"/>
        </a:p>
      </dsp:txBody>
      <dsp:txXfrm>
        <a:off x="6529749" y="2716124"/>
        <a:ext cx="2233403" cy="130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214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698" y="3420830"/>
            <a:ext cx="9488212" cy="2987908"/>
            <a:chOff x="0" y="3199311"/>
            <a:chExt cx="12650946" cy="3983879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3199311"/>
              <a:ext cx="12590987" cy="399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07.a Interpreting FS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59961" y="6955789"/>
              <a:ext cx="12590985" cy="227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list file-system permissions on files and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directories, and interpret the effect of those permissions on access by users and groups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1028700"/>
            <a:ext cx="9552328" cy="1881088"/>
            <a:chOff x="0" y="0"/>
            <a:chExt cx="12736438" cy="2508118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569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8"/>
              <a:ext cx="12736438" cy="579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 Bullet points for each topic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6107441" y="455774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107441" y="6291971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107441" y="802619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941612" y="4965309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Topic One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941612" y="6727581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Topic Two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941611" y="8389312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Topic Three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28700" y="1028700"/>
            <a:ext cx="95523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Design Format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028700" y="2475486"/>
            <a:ext cx="95523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Listings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1027760" y="4557746"/>
            <a:ext cx="1174891" cy="1230946"/>
            <a:chOff x="-1253" y="-38623"/>
            <a:chExt cx="1566521" cy="1641261"/>
          </a:xfrm>
        </p:grpSpPr>
        <p:sp>
          <p:nvSpPr>
            <p:cNvPr id="123" name="Google Shape;123;p3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1027760" y="6291971"/>
            <a:ext cx="1174891" cy="1230946"/>
            <a:chOff x="-1253" y="-38623"/>
            <a:chExt cx="1566521" cy="1641261"/>
          </a:xfrm>
        </p:grpSpPr>
        <p:sp>
          <p:nvSpPr>
            <p:cNvPr id="126" name="Google Shape;126;p3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8" name="Google Shape;128;p3"/>
          <p:cNvSpPr/>
          <p:nvPr/>
        </p:nvSpPr>
        <p:spPr>
          <a:xfrm>
            <a:off x="1027760" y="802619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2861930" y="4714730"/>
            <a:ext cx="7719098" cy="86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Maintain the same listing design format for all slides 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861930" y="6448955"/>
            <a:ext cx="7719098" cy="86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 bullet points for guidance (make sure points are short and precise)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2861930" y="8183180"/>
            <a:ext cx="7719098" cy="86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 numbering when explaining a process steps only 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7" y="489146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5565022" y="0"/>
            <a:ext cx="12722978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830686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6562212" y="1028197"/>
            <a:ext cx="8479713" cy="1876134"/>
            <a:chOff x="0" y="0"/>
            <a:chExt cx="11306284" cy="2501512"/>
          </a:xfrm>
        </p:grpSpPr>
        <p:sp>
          <p:nvSpPr>
            <p:cNvPr id="147" name="Google Shape;147;p4"/>
            <p:cNvSpPr txBox="1"/>
            <p:nvPr/>
          </p:nvSpPr>
          <p:spPr>
            <a:xfrm>
              <a:off x="0" y="0"/>
              <a:ext cx="11306284" cy="1569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 Format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0" y="1929048"/>
              <a:ext cx="11306284" cy="572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Process</a:t>
              </a:r>
              <a:endParaRPr sz="2599" b="0" i="0" u="none" strike="noStrike" cap="none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5950" y="4607395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653" y="1492150"/>
            <a:ext cx="3095939" cy="2879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4"/>
          <p:cNvGrpSpPr/>
          <p:nvPr/>
        </p:nvGrpSpPr>
        <p:grpSpPr>
          <a:xfrm>
            <a:off x="7058332" y="4276333"/>
            <a:ext cx="1174891" cy="1230946"/>
            <a:chOff x="-1253" y="-38623"/>
            <a:chExt cx="1566521" cy="1641261"/>
          </a:xfrm>
        </p:grpSpPr>
        <p:sp>
          <p:nvSpPr>
            <p:cNvPr id="152" name="Google Shape;152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7058332" y="6010558"/>
            <a:ext cx="1174891" cy="1230946"/>
            <a:chOff x="-1253" y="-38623"/>
            <a:chExt cx="1566521" cy="1641261"/>
          </a:xfrm>
        </p:grpSpPr>
        <p:sp>
          <p:nvSpPr>
            <p:cNvPr id="155" name="Google Shape;155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7058332" y="7744783"/>
            <a:ext cx="1174891" cy="1230946"/>
            <a:chOff x="-1253" y="-38623"/>
            <a:chExt cx="1566521" cy="1641261"/>
          </a:xfrm>
        </p:grpSpPr>
        <p:sp>
          <p:nvSpPr>
            <p:cNvPr id="158" name="Google Shape;158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 txBox="1"/>
          <p:nvPr/>
        </p:nvSpPr>
        <p:spPr>
          <a:xfrm>
            <a:off x="8856643" y="4680324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Step One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8892502" y="6414549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Step two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8856643" y="8065302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Step Three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 b="29982"/>
          <a:stretch/>
        </p:blipFill>
        <p:spPr>
          <a:xfrm>
            <a:off x="1085376" y="8290805"/>
            <a:ext cx="3095939" cy="201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17161C"/>
          </a:fgClr>
          <a:bgClr>
            <a:schemeClr val="bg1"/>
          </a:bgClr>
        </a:patt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206095" y="2467752"/>
            <a:ext cx="7752124" cy="5975009"/>
            <a:chOff x="-259830" y="1918738"/>
            <a:chExt cx="10336165" cy="7966680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-259830" y="1918738"/>
              <a:ext cx="10336165" cy="3939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FILE-SYSTEM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-259830" y="6152344"/>
              <a:ext cx="9144300" cy="3733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most specific permissions take precedence.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 permissions override group permissions,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which override other permissions.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93EB2D-581F-445C-BF15-B93A0E444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629051"/>
              </p:ext>
            </p:extLst>
          </p:nvPr>
        </p:nvGraphicFramePr>
        <p:xfrm>
          <a:off x="402370" y="1568343"/>
          <a:ext cx="8811576" cy="673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155742-6552-41C8-A89C-415116B9E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247354"/>
              </p:ext>
            </p:extLst>
          </p:nvPr>
        </p:nvGraphicFramePr>
        <p:xfrm>
          <a:off x="1983703" y="734514"/>
          <a:ext cx="13239436" cy="8892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397191-7F67-4B56-9BB6-DC1285E89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291826"/>
              </p:ext>
            </p:extLst>
          </p:nvPr>
        </p:nvGraphicFramePr>
        <p:xfrm>
          <a:off x="1903755" y="734514"/>
          <a:ext cx="13326252" cy="8892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17161C"/>
          </a:fgClr>
          <a:bgClr>
            <a:schemeClr val="bg1"/>
          </a:bgClr>
        </a:patt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206095" y="3472090"/>
            <a:ext cx="7752124" cy="2954400"/>
            <a:chOff x="-259830" y="3257859"/>
            <a:chExt cx="10336165" cy="3939199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-259830" y="3257859"/>
              <a:ext cx="10336165" cy="3939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FILE-SYSTEM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-259830" y="6152344"/>
              <a:ext cx="91443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93EB2D-581F-445C-BF15-B93A0E444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548663"/>
              </p:ext>
            </p:extLst>
          </p:nvPr>
        </p:nvGraphicFramePr>
        <p:xfrm>
          <a:off x="402370" y="1568343"/>
          <a:ext cx="8811576" cy="673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350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2550550"/>
            <a:ext cx="10666939" cy="5657481"/>
            <a:chOff x="-14892" y="2029135"/>
            <a:chExt cx="14222585" cy="754330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202913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ls -l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3733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- is a regular file.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d is a directory.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l is a soft link.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Other characters represent hardware devices (b and c) or other special-purpose files (p and s).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700" y="1014212"/>
            <a:ext cx="94432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Ex.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B5EE55-2824-4652-8B28-2971D45B5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67193"/>
              </p:ext>
            </p:extLst>
          </p:nvPr>
        </p:nvGraphicFramePr>
        <p:xfrm>
          <a:off x="1189220" y="3427992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0401863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95747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Secondary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secretary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4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accountant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Staff, 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2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recruiter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Staff, 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9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dataentry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Outsource,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1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Management,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06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212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Montserrat</vt:lpstr>
      <vt:lpstr>Roboto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4</cp:revision>
  <dcterms:modified xsi:type="dcterms:W3CDTF">2022-04-28T00:49:59Z</dcterms:modified>
</cp:coreProperties>
</file>