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pperplate Gothic Bold" panose="020E0705020206020404" pitchFamily="34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45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915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908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60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191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698" y="1014212"/>
            <a:ext cx="9488212" cy="4770114"/>
            <a:chOff x="0" y="-9525"/>
            <a:chExt cx="12650946" cy="6360153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7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07.b CLI file-permission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59961" y="4110784"/>
              <a:ext cx="12590985" cy="2239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file-system permissions on files 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interpret the security effects of different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permission settings.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469" y="6516894"/>
            <a:ext cx="9443474" cy="559961"/>
            <a:chOff x="-308" y="-57150"/>
            <a:chExt cx="12591298" cy="746616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Linux File System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469" y="7651998"/>
            <a:ext cx="9443474" cy="559961"/>
            <a:chOff x="-308" y="-57150"/>
            <a:chExt cx="12591298" cy="746616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Managing File System Permissions from CLI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469" y="8787102"/>
            <a:ext cx="9443474" cy="559961"/>
            <a:chOff x="-308" y="-57150"/>
            <a:chExt cx="12591298" cy="746616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Managing Default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5657481"/>
            <a:chOff x="-14892" y="2029135"/>
            <a:chExt cx="14222585" cy="754330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permissions are also called the mode of a file• d is a directory.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permission instruction followed by a list of files or directories to change.• 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Tx/>
                <a:buChar char="-"/>
              </a:pPr>
              <a:r>
                <a:rPr lang="en-US" sz="2599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Symbolic Method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Tx/>
                <a:buChar char="-"/>
              </a:pPr>
              <a:r>
                <a:rPr lang="en-US" sz="2599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Numeric Method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Symbolic 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FD74-343E-4481-B332-91F2793D558E}"/>
              </a:ext>
            </a:extLst>
          </p:cNvPr>
          <p:cNvSpPr txBox="1"/>
          <p:nvPr/>
        </p:nvSpPr>
        <p:spPr>
          <a:xfrm>
            <a:off x="1094283" y="3111160"/>
            <a:ext cx="1184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chmod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</a:t>
            </a:r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WhoWhatWhich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</a:t>
            </a:r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file|directory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grpSp>
        <p:nvGrpSpPr>
          <p:cNvPr id="9" name="Google Shape;122;p3">
            <a:extLst>
              <a:ext uri="{FF2B5EF4-FFF2-40B4-BE49-F238E27FC236}">
                <a16:creationId xmlns:a16="http://schemas.microsoft.com/office/drawing/2014/main" id="{16E2F0B4-B937-4589-969B-994C50424988}"/>
              </a:ext>
            </a:extLst>
          </p:cNvPr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0" name="Google Shape;123;p3">
              <a:extLst>
                <a:ext uri="{FF2B5EF4-FFF2-40B4-BE49-F238E27FC236}">
                  <a16:creationId xmlns:a16="http://schemas.microsoft.com/office/drawing/2014/main" id="{0ACA6A20-4AA9-4AC4-A767-B0BC15DBD59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4;p3">
              <a:extLst>
                <a:ext uri="{FF2B5EF4-FFF2-40B4-BE49-F238E27FC236}">
                  <a16:creationId xmlns:a16="http://schemas.microsoft.com/office/drawing/2014/main" id="{F57EFB27-21BD-4AD4-ACA2-D6DAA233A965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" name="Google Shape;125;p3">
            <a:extLst>
              <a:ext uri="{FF2B5EF4-FFF2-40B4-BE49-F238E27FC236}">
                <a16:creationId xmlns:a16="http://schemas.microsoft.com/office/drawing/2014/main" id="{37D92BF5-FDF7-42AB-BB74-EC2071D72322}"/>
              </a:ext>
            </a:extLst>
          </p:cNvPr>
          <p:cNvGrpSpPr/>
          <p:nvPr/>
        </p:nvGrpSpPr>
        <p:grpSpPr>
          <a:xfrm>
            <a:off x="1027760" y="6291971"/>
            <a:ext cx="1174891" cy="1230946"/>
            <a:chOff x="-1253" y="-38623"/>
            <a:chExt cx="1566521" cy="1641261"/>
          </a:xfrm>
        </p:grpSpPr>
        <p:sp>
          <p:nvSpPr>
            <p:cNvPr id="13" name="Google Shape;126;p3">
              <a:extLst>
                <a:ext uri="{FF2B5EF4-FFF2-40B4-BE49-F238E27FC236}">
                  <a16:creationId xmlns:a16="http://schemas.microsoft.com/office/drawing/2014/main" id="{1ECEF327-38BE-4090-A446-1474651886E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7;p3">
              <a:extLst>
                <a:ext uri="{FF2B5EF4-FFF2-40B4-BE49-F238E27FC236}">
                  <a16:creationId xmlns:a16="http://schemas.microsoft.com/office/drawing/2014/main" id="{885EC864-9BE1-40AA-B52F-E122363A3D4D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Google Shape;128;p3">
            <a:extLst>
              <a:ext uri="{FF2B5EF4-FFF2-40B4-BE49-F238E27FC236}">
                <a16:creationId xmlns:a16="http://schemas.microsoft.com/office/drawing/2014/main" id="{75F77477-CD69-478C-962C-F57C7FFFB618}"/>
              </a:ext>
            </a:extLst>
          </p:cNvPr>
          <p:cNvSpPr/>
          <p:nvPr/>
        </p:nvSpPr>
        <p:spPr>
          <a:xfrm>
            <a:off x="1027760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9;p3">
            <a:extLst>
              <a:ext uri="{FF2B5EF4-FFF2-40B4-BE49-F238E27FC236}">
                <a16:creationId xmlns:a16="http://schemas.microsoft.com/office/drawing/2014/main" id="{559F31BB-0EFC-4722-BD6E-007FDEEF548B}"/>
              </a:ext>
            </a:extLst>
          </p:cNvPr>
          <p:cNvSpPr txBox="1"/>
          <p:nvPr/>
        </p:nvSpPr>
        <p:spPr>
          <a:xfrm>
            <a:off x="2861930" y="495457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Who is u, g, o, a (for user, group, other, all)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24FE4792-9E45-4897-8358-B725BA6FE728}"/>
              </a:ext>
            </a:extLst>
          </p:cNvPr>
          <p:cNvSpPr txBox="1"/>
          <p:nvPr/>
        </p:nvSpPr>
        <p:spPr>
          <a:xfrm>
            <a:off x="2861930" y="6613845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What is +, -, = (for add, remove, set exactly)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31;p3">
            <a:extLst>
              <a:ext uri="{FF2B5EF4-FFF2-40B4-BE49-F238E27FC236}">
                <a16:creationId xmlns:a16="http://schemas.microsoft.com/office/drawing/2014/main" id="{CB72E717-38AC-4F4A-9BDF-C3CEE81E70CE}"/>
              </a:ext>
            </a:extLst>
          </p:cNvPr>
          <p:cNvSpPr txBox="1"/>
          <p:nvPr/>
        </p:nvSpPr>
        <p:spPr>
          <a:xfrm>
            <a:off x="2861930" y="833308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Which is r, w, x (for read, write, execute)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4753579"/>
            <a:chOff x="-14892" y="2029135"/>
            <a:chExt cx="14222585" cy="633810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symbolic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69"/>
              <a:ext cx="14222585" cy="2527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-R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g+rwX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demodir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go-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rw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a+x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file2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2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Numeric 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FD74-343E-4481-B332-91F2793D558E}"/>
              </a:ext>
            </a:extLst>
          </p:cNvPr>
          <p:cNvSpPr txBox="1"/>
          <p:nvPr/>
        </p:nvSpPr>
        <p:spPr>
          <a:xfrm>
            <a:off x="1105681" y="4162878"/>
            <a:ext cx="1184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chmod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### </a:t>
            </a:r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file|directory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grpSp>
        <p:nvGrpSpPr>
          <p:cNvPr id="9" name="Google Shape;122;p3">
            <a:extLst>
              <a:ext uri="{FF2B5EF4-FFF2-40B4-BE49-F238E27FC236}">
                <a16:creationId xmlns:a16="http://schemas.microsoft.com/office/drawing/2014/main" id="{16E2F0B4-B937-4589-969B-994C50424988}"/>
              </a:ext>
            </a:extLst>
          </p:cNvPr>
          <p:cNvGrpSpPr/>
          <p:nvPr/>
        </p:nvGrpSpPr>
        <p:grpSpPr>
          <a:xfrm>
            <a:off x="1027760" y="5816920"/>
            <a:ext cx="1174891" cy="1230946"/>
            <a:chOff x="-1253" y="-38623"/>
            <a:chExt cx="1566521" cy="1641261"/>
          </a:xfrm>
        </p:grpSpPr>
        <p:sp>
          <p:nvSpPr>
            <p:cNvPr id="10" name="Google Shape;123;p3">
              <a:extLst>
                <a:ext uri="{FF2B5EF4-FFF2-40B4-BE49-F238E27FC236}">
                  <a16:creationId xmlns:a16="http://schemas.microsoft.com/office/drawing/2014/main" id="{0ACA6A20-4AA9-4AC4-A767-B0BC15DBD59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4;p3">
              <a:extLst>
                <a:ext uri="{FF2B5EF4-FFF2-40B4-BE49-F238E27FC236}">
                  <a16:creationId xmlns:a16="http://schemas.microsoft.com/office/drawing/2014/main" id="{F57EFB27-21BD-4AD4-ACA2-D6DAA233A965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endParaRPr sz="3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" name="Google Shape;125;p3">
            <a:extLst>
              <a:ext uri="{FF2B5EF4-FFF2-40B4-BE49-F238E27FC236}">
                <a16:creationId xmlns:a16="http://schemas.microsoft.com/office/drawing/2014/main" id="{37D92BF5-FDF7-42AB-BB74-EC2071D72322}"/>
              </a:ext>
            </a:extLst>
          </p:cNvPr>
          <p:cNvGrpSpPr/>
          <p:nvPr/>
        </p:nvGrpSpPr>
        <p:grpSpPr>
          <a:xfrm>
            <a:off x="4575434" y="5816920"/>
            <a:ext cx="1174891" cy="1230946"/>
            <a:chOff x="-1253" y="-38623"/>
            <a:chExt cx="1566521" cy="1641261"/>
          </a:xfrm>
        </p:grpSpPr>
        <p:sp>
          <p:nvSpPr>
            <p:cNvPr id="13" name="Google Shape;126;p3">
              <a:extLst>
                <a:ext uri="{FF2B5EF4-FFF2-40B4-BE49-F238E27FC236}">
                  <a16:creationId xmlns:a16="http://schemas.microsoft.com/office/drawing/2014/main" id="{1ECEF327-38BE-4090-A446-1474651886E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7;p3">
              <a:extLst>
                <a:ext uri="{FF2B5EF4-FFF2-40B4-BE49-F238E27FC236}">
                  <a16:creationId xmlns:a16="http://schemas.microsoft.com/office/drawing/2014/main" id="{885EC864-9BE1-40AA-B52F-E122363A3D4D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3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Google Shape;128;p3">
            <a:extLst>
              <a:ext uri="{FF2B5EF4-FFF2-40B4-BE49-F238E27FC236}">
                <a16:creationId xmlns:a16="http://schemas.microsoft.com/office/drawing/2014/main" id="{75F77477-CD69-478C-962C-F57C7FFFB618}"/>
              </a:ext>
            </a:extLst>
          </p:cNvPr>
          <p:cNvSpPr/>
          <p:nvPr/>
        </p:nvSpPr>
        <p:spPr>
          <a:xfrm>
            <a:off x="8331158" y="5816920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9;p3">
            <a:extLst>
              <a:ext uri="{FF2B5EF4-FFF2-40B4-BE49-F238E27FC236}">
                <a16:creationId xmlns:a16="http://schemas.microsoft.com/office/drawing/2014/main" id="{559F31BB-0EFC-4722-BD6E-007FDEEF548B}"/>
              </a:ext>
            </a:extLst>
          </p:cNvPr>
          <p:cNvSpPr txBox="1"/>
          <p:nvPr/>
        </p:nvSpPr>
        <p:spPr>
          <a:xfrm>
            <a:off x="2559474" y="6007264"/>
            <a:ext cx="174005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4 read</a:t>
            </a:r>
            <a:endParaRPr sz="3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24FE4792-9E45-4897-8358-B725BA6FE728}"/>
              </a:ext>
            </a:extLst>
          </p:cNvPr>
          <p:cNvSpPr txBox="1"/>
          <p:nvPr/>
        </p:nvSpPr>
        <p:spPr>
          <a:xfrm>
            <a:off x="6097294" y="6084111"/>
            <a:ext cx="185900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2 Write</a:t>
            </a:r>
            <a:endParaRPr sz="3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31;p3">
            <a:extLst>
              <a:ext uri="{FF2B5EF4-FFF2-40B4-BE49-F238E27FC236}">
                <a16:creationId xmlns:a16="http://schemas.microsoft.com/office/drawing/2014/main" id="{CB72E717-38AC-4F4A-9BDF-C3CEE81E70CE}"/>
              </a:ext>
            </a:extLst>
          </p:cNvPr>
          <p:cNvSpPr txBox="1"/>
          <p:nvPr/>
        </p:nvSpPr>
        <p:spPr>
          <a:xfrm>
            <a:off x="9956843" y="5990400"/>
            <a:ext cx="7719098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 Execute</a:t>
            </a:r>
            <a:endParaRPr sz="3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oogle Shape;125;p3">
            <a:extLst>
              <a:ext uri="{FF2B5EF4-FFF2-40B4-BE49-F238E27FC236}">
                <a16:creationId xmlns:a16="http://schemas.microsoft.com/office/drawing/2014/main" id="{1B2A65D6-1099-4760-835F-4B5D26A6EF81}"/>
              </a:ext>
            </a:extLst>
          </p:cNvPr>
          <p:cNvGrpSpPr/>
          <p:nvPr/>
        </p:nvGrpSpPr>
        <p:grpSpPr>
          <a:xfrm>
            <a:off x="8331157" y="5813348"/>
            <a:ext cx="1174891" cy="1230946"/>
            <a:chOff x="-1253" y="-38623"/>
            <a:chExt cx="1566521" cy="1641261"/>
          </a:xfrm>
        </p:grpSpPr>
        <p:sp>
          <p:nvSpPr>
            <p:cNvPr id="20" name="Google Shape;126;p3">
              <a:extLst>
                <a:ext uri="{FF2B5EF4-FFF2-40B4-BE49-F238E27FC236}">
                  <a16:creationId xmlns:a16="http://schemas.microsoft.com/office/drawing/2014/main" id="{A53B5323-04D5-439B-A111-1731D4DF3E4B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7;p3">
              <a:extLst>
                <a:ext uri="{FF2B5EF4-FFF2-40B4-BE49-F238E27FC236}">
                  <a16:creationId xmlns:a16="http://schemas.microsoft.com/office/drawing/2014/main" id="{16D2841E-316B-4AE9-9C0E-58C16F33F438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</a:t>
              </a:r>
              <a:endParaRPr sz="3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09C17-9BC6-4F5B-AF16-C59AAD2DEF39}"/>
              </a:ext>
            </a:extLst>
          </p:cNvPr>
          <p:cNvCxnSpPr>
            <a:cxnSpLocks/>
          </p:cNvCxnSpPr>
          <p:nvPr/>
        </p:nvCxnSpPr>
        <p:spPr>
          <a:xfrm>
            <a:off x="1615205" y="7255239"/>
            <a:ext cx="2563643" cy="11242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C4FBD2-F45B-483F-998C-A3F9933932DA}"/>
              </a:ext>
            </a:extLst>
          </p:cNvPr>
          <p:cNvCxnSpPr>
            <a:cxnSpLocks/>
          </p:cNvCxnSpPr>
          <p:nvPr/>
        </p:nvCxnSpPr>
        <p:spPr>
          <a:xfrm>
            <a:off x="5825171" y="6907450"/>
            <a:ext cx="168844" cy="11830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750637-2117-4503-B24D-59C70CEABE9E}"/>
              </a:ext>
            </a:extLst>
          </p:cNvPr>
          <p:cNvCxnSpPr>
            <a:cxnSpLocks/>
          </p:cNvCxnSpPr>
          <p:nvPr/>
        </p:nvCxnSpPr>
        <p:spPr>
          <a:xfrm flipH="1">
            <a:off x="8918602" y="6835469"/>
            <a:ext cx="1174891" cy="14720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0D85C-E06B-4CC5-9C5B-9E12F6F05185}"/>
              </a:ext>
            </a:extLst>
          </p:cNvPr>
          <p:cNvSpPr txBox="1"/>
          <p:nvPr/>
        </p:nvSpPr>
        <p:spPr>
          <a:xfrm>
            <a:off x="3927423" y="8379502"/>
            <a:ext cx="557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repeate</a:t>
            </a:r>
            <a:r>
              <a:rPr lang="en-US" sz="4000" b="1" dirty="0"/>
              <a:t> 3 times (UGO)</a:t>
            </a:r>
          </a:p>
        </p:txBody>
      </p:sp>
    </p:spTree>
    <p:extLst>
      <p:ext uri="{BB962C8B-B14F-4D97-AF65-F5344CB8AC3E}">
        <p14:creationId xmlns:p14="http://schemas.microsoft.com/office/powerpoint/2010/main" val="284615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4753579"/>
            <a:chOff x="-14892" y="2029135"/>
            <a:chExt cx="14222585" cy="633810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numeric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69"/>
              <a:ext cx="14222585" cy="2527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-R 770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demodir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644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600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file2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11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699" y="3667470"/>
            <a:ext cx="1039859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Change ownership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FD74-343E-4481-B332-91F2793D558E}"/>
              </a:ext>
            </a:extLst>
          </p:cNvPr>
          <p:cNvSpPr txBox="1"/>
          <p:nvPr/>
        </p:nvSpPr>
        <p:spPr>
          <a:xfrm>
            <a:off x="1094283" y="5764418"/>
            <a:ext cx="1184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Chown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who what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3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45771" y="2550550"/>
            <a:ext cx="10813530" cy="7467976"/>
            <a:chOff x="-210345" y="2029135"/>
            <a:chExt cx="14418040" cy="995730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Change ownership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10345" y="5839370"/>
              <a:ext cx="14418040" cy="6147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username filename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–R username </a:t>
              </a:r>
              <a:r>
                <a:rPr lang="en-US" sz="3200" b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directory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username:groupname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username:groupname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: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groupname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</a:t>
              </a:r>
              <a:endPara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endPara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29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271</Words>
  <Application>Microsoft Office PowerPoint</Application>
  <PresentationFormat>Custom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Copperplate Gothic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2022-04-28T00:47:56Z</dcterms:modified>
</cp:coreProperties>
</file>