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62" r:id="rId3"/>
    <p:sldId id="267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57" r:id="rId15"/>
    <p:sldId id="277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162CD-FCBF-4588-AD1B-01848B39C793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F4EAA8-BAAC-4A49-952A-E7109330A002}">
      <dgm:prSet phldrT="[Text]"/>
      <dgm:spPr>
        <a:gradFill rotWithShape="0">
          <a:gsLst>
            <a:gs pos="0">
              <a:schemeClr val="accent1">
                <a:lumMod val="5000"/>
                <a:lumOff val="95000"/>
                <a:alpha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dirty="0"/>
            <a:t>permission</a:t>
          </a:r>
        </a:p>
      </dgm:t>
    </dgm:pt>
    <dgm:pt modelId="{945930E3-4F26-4E8F-AC4C-1B506D949416}" type="parTrans" cxnId="{29646A27-D5BA-4B65-B2C3-2C987B2B51E4}">
      <dgm:prSet/>
      <dgm:spPr/>
      <dgm:t>
        <a:bodyPr/>
        <a:lstStyle/>
        <a:p>
          <a:endParaRPr lang="en-US"/>
        </a:p>
      </dgm:t>
    </dgm:pt>
    <dgm:pt modelId="{0E35856C-8480-45D6-8A16-03D0CAFF06E1}" type="sibTrans" cxnId="{29646A27-D5BA-4B65-B2C3-2C987B2B51E4}">
      <dgm:prSet/>
      <dgm:spPr/>
      <dgm:t>
        <a:bodyPr/>
        <a:lstStyle/>
        <a:p>
          <a:endParaRPr lang="en-US"/>
        </a:p>
      </dgm:t>
    </dgm:pt>
    <dgm:pt modelId="{27295B4D-B2C9-44CD-87F9-E5D8A69577CF}">
      <dgm:prSet phldrT="[Text]"/>
      <dgm:spPr/>
      <dgm:t>
        <a:bodyPr/>
        <a:lstStyle/>
        <a:p>
          <a:r>
            <a:rPr lang="en-US" dirty="0" err="1"/>
            <a:t>u+s</a:t>
          </a:r>
          <a:r>
            <a:rPr lang="en-US" dirty="0"/>
            <a:t> (</a:t>
          </a:r>
          <a:r>
            <a:rPr lang="en-US" dirty="0" err="1"/>
            <a:t>suid</a:t>
          </a:r>
          <a:r>
            <a:rPr lang="en-US" dirty="0"/>
            <a:t>)</a:t>
          </a:r>
        </a:p>
      </dgm:t>
    </dgm:pt>
    <dgm:pt modelId="{981B6357-2D82-4CFD-8D0C-3B5B5C5D3085}" type="parTrans" cxnId="{F0029DC9-FC92-401D-8515-AE5CA903327E}">
      <dgm:prSet/>
      <dgm:spPr/>
      <dgm:t>
        <a:bodyPr/>
        <a:lstStyle/>
        <a:p>
          <a:endParaRPr lang="en-US"/>
        </a:p>
      </dgm:t>
    </dgm:pt>
    <dgm:pt modelId="{EA539590-33A8-47DB-A8E9-4627E1C3CCF3}" type="sibTrans" cxnId="{F0029DC9-FC92-401D-8515-AE5CA903327E}">
      <dgm:prSet/>
      <dgm:spPr/>
      <dgm:t>
        <a:bodyPr/>
        <a:lstStyle/>
        <a:p>
          <a:endParaRPr lang="en-US"/>
        </a:p>
      </dgm:t>
    </dgm:pt>
    <dgm:pt modelId="{E23CB26E-9E61-46B6-BABF-4332906D42D7}">
      <dgm:prSet phldrT="[Text]"/>
      <dgm:spPr/>
      <dgm:t>
        <a:bodyPr/>
        <a:lstStyle/>
        <a:p>
          <a:r>
            <a:rPr lang="en-US" dirty="0" err="1"/>
            <a:t>g+s</a:t>
          </a:r>
          <a:r>
            <a:rPr lang="en-US" dirty="0"/>
            <a:t> (</a:t>
          </a:r>
          <a:r>
            <a:rPr lang="en-US" dirty="0" err="1"/>
            <a:t>sgid</a:t>
          </a:r>
          <a:r>
            <a:rPr lang="en-US" dirty="0"/>
            <a:t>)</a:t>
          </a:r>
        </a:p>
      </dgm:t>
    </dgm:pt>
    <dgm:pt modelId="{CB6921A1-EC5C-4045-B432-036637DF68E9}" type="parTrans" cxnId="{A5836BB0-2335-4ED0-ADD3-C6DCA221E4D3}">
      <dgm:prSet/>
      <dgm:spPr/>
      <dgm:t>
        <a:bodyPr/>
        <a:lstStyle/>
        <a:p>
          <a:endParaRPr lang="en-US"/>
        </a:p>
      </dgm:t>
    </dgm:pt>
    <dgm:pt modelId="{59B9DEB9-0C22-4203-8992-EFA9409C6843}" type="sibTrans" cxnId="{A5836BB0-2335-4ED0-ADD3-C6DCA221E4D3}">
      <dgm:prSet/>
      <dgm:spPr/>
      <dgm:t>
        <a:bodyPr/>
        <a:lstStyle/>
        <a:p>
          <a:endParaRPr lang="en-US"/>
        </a:p>
      </dgm:t>
    </dgm:pt>
    <dgm:pt modelId="{A174A7AF-C0DA-4BBA-9703-82E4698C0485}">
      <dgm:prSet phldrT="[Text]"/>
      <dgm:spPr>
        <a:gradFill rotWithShape="0">
          <a:gsLst>
            <a:gs pos="0">
              <a:schemeClr val="accent1">
                <a:lumMod val="5000"/>
                <a:lumOff val="95000"/>
                <a:alpha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dirty="0"/>
            <a:t>files</a:t>
          </a:r>
        </a:p>
      </dgm:t>
    </dgm:pt>
    <dgm:pt modelId="{BB7A554F-B799-412E-A263-CC5122C62884}" type="parTrans" cxnId="{619F6C7B-9E4C-4F91-82FD-93A137D91689}">
      <dgm:prSet/>
      <dgm:spPr/>
      <dgm:t>
        <a:bodyPr/>
        <a:lstStyle/>
        <a:p>
          <a:endParaRPr lang="en-US"/>
        </a:p>
      </dgm:t>
    </dgm:pt>
    <dgm:pt modelId="{F2FEDAEE-C91A-4E96-9E75-F880B1347118}" type="sibTrans" cxnId="{619F6C7B-9E4C-4F91-82FD-93A137D91689}">
      <dgm:prSet/>
      <dgm:spPr/>
      <dgm:t>
        <a:bodyPr/>
        <a:lstStyle/>
        <a:p>
          <a:endParaRPr lang="en-US"/>
        </a:p>
      </dgm:t>
    </dgm:pt>
    <dgm:pt modelId="{0BD2883D-0A42-49CF-848E-CDA8E0C72342}">
      <dgm:prSet phldrT="[Text]"/>
      <dgm:spPr/>
      <dgm:t>
        <a:bodyPr/>
        <a:lstStyle/>
        <a:p>
          <a:r>
            <a:rPr lang="en-US" dirty="0"/>
            <a:t>executes as the owner</a:t>
          </a:r>
        </a:p>
      </dgm:t>
    </dgm:pt>
    <dgm:pt modelId="{50E18B89-EDA2-4213-9A51-3F709EA104AA}" type="parTrans" cxnId="{081161A6-53CB-4E38-9A51-B41592B940D1}">
      <dgm:prSet/>
      <dgm:spPr/>
      <dgm:t>
        <a:bodyPr/>
        <a:lstStyle/>
        <a:p>
          <a:endParaRPr lang="en-US"/>
        </a:p>
      </dgm:t>
    </dgm:pt>
    <dgm:pt modelId="{C25479A4-B34A-4C12-B426-7AB9DC80ABF1}" type="sibTrans" cxnId="{081161A6-53CB-4E38-9A51-B41592B940D1}">
      <dgm:prSet/>
      <dgm:spPr/>
      <dgm:t>
        <a:bodyPr/>
        <a:lstStyle/>
        <a:p>
          <a:endParaRPr lang="en-US"/>
        </a:p>
      </dgm:t>
    </dgm:pt>
    <dgm:pt modelId="{A9A8941C-15F0-4273-9A6B-A3D16A097B4F}">
      <dgm:prSet phldrT="[Text]"/>
      <dgm:spPr/>
      <dgm:t>
        <a:bodyPr/>
        <a:lstStyle/>
        <a:p>
          <a:r>
            <a:rPr lang="en-US" dirty="0"/>
            <a:t>executes as the group owner</a:t>
          </a:r>
        </a:p>
      </dgm:t>
    </dgm:pt>
    <dgm:pt modelId="{23B4E9EB-8330-45E0-B145-C515DA704626}" type="parTrans" cxnId="{1E40819A-22B3-4913-9992-EFAD55D9AB12}">
      <dgm:prSet/>
      <dgm:spPr/>
      <dgm:t>
        <a:bodyPr/>
        <a:lstStyle/>
        <a:p>
          <a:endParaRPr lang="en-US"/>
        </a:p>
      </dgm:t>
    </dgm:pt>
    <dgm:pt modelId="{0D4753A5-BC24-43C1-8AB4-B5DFD7DF0EB9}" type="sibTrans" cxnId="{1E40819A-22B3-4913-9992-EFAD55D9AB12}">
      <dgm:prSet/>
      <dgm:spPr/>
      <dgm:t>
        <a:bodyPr/>
        <a:lstStyle/>
        <a:p>
          <a:endParaRPr lang="en-US"/>
        </a:p>
      </dgm:t>
    </dgm:pt>
    <dgm:pt modelId="{74D54859-DF67-4F29-A42B-4A35B4E77180}">
      <dgm:prSet phldrT="[Text]"/>
      <dgm:spPr>
        <a:gradFill rotWithShape="0">
          <a:gsLst>
            <a:gs pos="0">
              <a:schemeClr val="accent1">
                <a:lumMod val="5000"/>
                <a:lumOff val="95000"/>
                <a:alpha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dirty="0"/>
            <a:t>folders</a:t>
          </a:r>
        </a:p>
      </dgm:t>
    </dgm:pt>
    <dgm:pt modelId="{E54FB04D-52C7-45E4-85DC-205364EB3F7A}" type="parTrans" cxnId="{67E63E0D-EBFE-443C-A698-122436F983D3}">
      <dgm:prSet/>
      <dgm:spPr/>
      <dgm:t>
        <a:bodyPr/>
        <a:lstStyle/>
        <a:p>
          <a:endParaRPr lang="en-US"/>
        </a:p>
      </dgm:t>
    </dgm:pt>
    <dgm:pt modelId="{AD8481A3-83F3-4AFF-8E0E-3A0298D77F44}" type="sibTrans" cxnId="{67E63E0D-EBFE-443C-A698-122436F983D3}">
      <dgm:prSet/>
      <dgm:spPr/>
      <dgm:t>
        <a:bodyPr/>
        <a:lstStyle/>
        <a:p>
          <a:endParaRPr lang="en-US"/>
        </a:p>
      </dgm:t>
    </dgm:pt>
    <dgm:pt modelId="{687D3401-CEAE-4E38-9ABA-667906778EE9}">
      <dgm:prSet phldrT="[Text]"/>
      <dgm:spPr/>
      <dgm:t>
        <a:bodyPr/>
        <a:lstStyle/>
        <a:p>
          <a:r>
            <a:rPr lang="en-US" dirty="0"/>
            <a:t>No effect.</a:t>
          </a:r>
        </a:p>
      </dgm:t>
    </dgm:pt>
    <dgm:pt modelId="{D101CA66-7EC9-4661-85BB-DEE4C4262C5B}" type="parTrans" cxnId="{92505758-0F5F-4EB4-91A2-73D87C840429}">
      <dgm:prSet/>
      <dgm:spPr/>
      <dgm:t>
        <a:bodyPr/>
        <a:lstStyle/>
        <a:p>
          <a:endParaRPr lang="en-US"/>
        </a:p>
      </dgm:t>
    </dgm:pt>
    <dgm:pt modelId="{6750E214-E9A9-4423-9FBA-B1E2341BEB2C}" type="sibTrans" cxnId="{92505758-0F5F-4EB4-91A2-73D87C840429}">
      <dgm:prSet/>
      <dgm:spPr/>
      <dgm:t>
        <a:bodyPr/>
        <a:lstStyle/>
        <a:p>
          <a:endParaRPr lang="en-US"/>
        </a:p>
      </dgm:t>
    </dgm:pt>
    <dgm:pt modelId="{CFDAC719-D0EB-40C9-8ECE-805498E9B8DF}">
      <dgm:prSet phldrT="[Text]"/>
      <dgm:spPr/>
      <dgm:t>
        <a:bodyPr/>
        <a:lstStyle/>
        <a:p>
          <a:r>
            <a:rPr lang="en-US" dirty="0"/>
            <a:t>newly created files owned by group owner</a:t>
          </a:r>
        </a:p>
      </dgm:t>
    </dgm:pt>
    <dgm:pt modelId="{DE987297-537C-4949-A4DB-DBE20B4C7CCA}" type="parTrans" cxnId="{3ECD32D0-F927-41F3-AD5A-E64B8EAFAF8F}">
      <dgm:prSet/>
      <dgm:spPr/>
      <dgm:t>
        <a:bodyPr/>
        <a:lstStyle/>
        <a:p>
          <a:endParaRPr lang="en-US"/>
        </a:p>
      </dgm:t>
    </dgm:pt>
    <dgm:pt modelId="{9BFB196B-77D9-4457-9EFA-3C73CE605279}" type="sibTrans" cxnId="{3ECD32D0-F927-41F3-AD5A-E64B8EAFAF8F}">
      <dgm:prSet/>
      <dgm:spPr/>
      <dgm:t>
        <a:bodyPr/>
        <a:lstStyle/>
        <a:p>
          <a:endParaRPr lang="en-US"/>
        </a:p>
      </dgm:t>
    </dgm:pt>
    <dgm:pt modelId="{4C8C639F-67E8-4CC4-ACC1-19DA13889A6B}">
      <dgm:prSet phldrT="[Text]"/>
      <dgm:spPr/>
      <dgm:t>
        <a:bodyPr/>
        <a:lstStyle/>
        <a:p>
          <a:r>
            <a:rPr lang="en-US" dirty="0" err="1"/>
            <a:t>o+t</a:t>
          </a:r>
          <a:r>
            <a:rPr lang="en-US" dirty="0"/>
            <a:t> (sticky)</a:t>
          </a:r>
        </a:p>
      </dgm:t>
    </dgm:pt>
    <dgm:pt modelId="{A703DA51-F6B4-4B6F-9EDE-218842804DF1}" type="parTrans" cxnId="{B75889AC-2633-4A26-8E5B-78AE9B890345}">
      <dgm:prSet/>
      <dgm:spPr/>
      <dgm:t>
        <a:bodyPr/>
        <a:lstStyle/>
        <a:p>
          <a:endParaRPr lang="en-US"/>
        </a:p>
      </dgm:t>
    </dgm:pt>
    <dgm:pt modelId="{E31BE5B3-DA29-4C5A-9DFC-52F9BDB601A6}" type="sibTrans" cxnId="{B75889AC-2633-4A26-8E5B-78AE9B890345}">
      <dgm:prSet/>
      <dgm:spPr/>
      <dgm:t>
        <a:bodyPr/>
        <a:lstStyle/>
        <a:p>
          <a:endParaRPr lang="en-US"/>
        </a:p>
      </dgm:t>
    </dgm:pt>
    <dgm:pt modelId="{61C9477A-5D41-42F7-9B2B-FBB6D4855C30}">
      <dgm:prSet phldrT="[Text]"/>
      <dgm:spPr/>
      <dgm:t>
        <a:bodyPr/>
        <a:lstStyle/>
        <a:p>
          <a:r>
            <a:rPr lang="en-US"/>
            <a:t>No effect.</a:t>
          </a:r>
          <a:endParaRPr lang="en-US" dirty="0"/>
        </a:p>
      </dgm:t>
    </dgm:pt>
    <dgm:pt modelId="{8BA7FA13-6F21-407D-B49E-284F3D59E525}" type="parTrans" cxnId="{D3944C3B-A44A-46EF-B422-010DFF350B2F}">
      <dgm:prSet/>
      <dgm:spPr/>
      <dgm:t>
        <a:bodyPr/>
        <a:lstStyle/>
        <a:p>
          <a:endParaRPr lang="en-US"/>
        </a:p>
      </dgm:t>
    </dgm:pt>
    <dgm:pt modelId="{78441972-FA13-4D4A-A891-C1D17FB66F09}" type="sibTrans" cxnId="{D3944C3B-A44A-46EF-B422-010DFF350B2F}">
      <dgm:prSet/>
      <dgm:spPr/>
      <dgm:t>
        <a:bodyPr/>
        <a:lstStyle/>
        <a:p>
          <a:endParaRPr lang="en-US"/>
        </a:p>
      </dgm:t>
    </dgm:pt>
    <dgm:pt modelId="{17EE2397-B6B3-409C-87E4-46492BD3837E}">
      <dgm:prSet phldrT="[Text]"/>
      <dgm:spPr/>
      <dgm:t>
        <a:bodyPr/>
        <a:lstStyle/>
        <a:p>
          <a:r>
            <a:rPr lang="en-US" dirty="0"/>
            <a:t>can only remove files that they own;</a:t>
          </a:r>
        </a:p>
      </dgm:t>
    </dgm:pt>
    <dgm:pt modelId="{71181FD0-69D8-4BE0-9BF4-2C3CB08183E0}" type="parTrans" cxnId="{EB4842B6-16E5-4B27-823A-F690C2D3BBB6}">
      <dgm:prSet/>
      <dgm:spPr/>
      <dgm:t>
        <a:bodyPr/>
        <a:lstStyle/>
        <a:p>
          <a:endParaRPr lang="en-US"/>
        </a:p>
      </dgm:t>
    </dgm:pt>
    <dgm:pt modelId="{E6701E3E-DAF8-4574-8A31-9D4790497733}" type="sibTrans" cxnId="{EB4842B6-16E5-4B27-823A-F690C2D3BBB6}">
      <dgm:prSet/>
      <dgm:spPr/>
      <dgm:t>
        <a:bodyPr/>
        <a:lstStyle/>
        <a:p>
          <a:endParaRPr lang="en-US"/>
        </a:p>
      </dgm:t>
    </dgm:pt>
    <dgm:pt modelId="{39CA3A89-6806-4A49-B48C-6D6C9A85BDB2}" type="pres">
      <dgm:prSet presAssocID="{1BE162CD-FCBF-4588-AD1B-01848B39C793}" presName="theList" presStyleCnt="0">
        <dgm:presLayoutVars>
          <dgm:dir/>
          <dgm:animLvl val="lvl"/>
          <dgm:resizeHandles val="exact"/>
        </dgm:presLayoutVars>
      </dgm:prSet>
      <dgm:spPr/>
    </dgm:pt>
    <dgm:pt modelId="{E3631CA4-3578-49C3-9D67-4784C24A23E3}" type="pres">
      <dgm:prSet presAssocID="{17F4EAA8-BAAC-4A49-952A-E7109330A002}" presName="compNode" presStyleCnt="0"/>
      <dgm:spPr/>
    </dgm:pt>
    <dgm:pt modelId="{33D1FD8C-9F31-4ECC-AF45-CD7B2B6664C5}" type="pres">
      <dgm:prSet presAssocID="{17F4EAA8-BAAC-4A49-952A-E7109330A002}" presName="aNode" presStyleLbl="bgShp" presStyleIdx="0" presStyleCnt="3"/>
      <dgm:spPr/>
    </dgm:pt>
    <dgm:pt modelId="{A5DF0B61-E4BD-44CB-B7D4-DD023FC5752F}" type="pres">
      <dgm:prSet presAssocID="{17F4EAA8-BAAC-4A49-952A-E7109330A002}" presName="textNode" presStyleLbl="bgShp" presStyleIdx="0" presStyleCnt="3"/>
      <dgm:spPr/>
    </dgm:pt>
    <dgm:pt modelId="{554C174F-00E0-45A7-B43F-6BDA131AE6D4}" type="pres">
      <dgm:prSet presAssocID="{17F4EAA8-BAAC-4A49-952A-E7109330A002}" presName="compChildNode" presStyleCnt="0"/>
      <dgm:spPr/>
    </dgm:pt>
    <dgm:pt modelId="{A4C825C7-ACC8-4B5E-A60D-44FF4E7A82E7}" type="pres">
      <dgm:prSet presAssocID="{17F4EAA8-BAAC-4A49-952A-E7109330A002}" presName="theInnerList" presStyleCnt="0"/>
      <dgm:spPr/>
    </dgm:pt>
    <dgm:pt modelId="{B4B5583F-CD72-4545-927E-302A55FDE778}" type="pres">
      <dgm:prSet presAssocID="{27295B4D-B2C9-44CD-87F9-E5D8A69577CF}" presName="childNode" presStyleLbl="node1" presStyleIdx="0" presStyleCnt="9">
        <dgm:presLayoutVars>
          <dgm:bulletEnabled val="1"/>
        </dgm:presLayoutVars>
      </dgm:prSet>
      <dgm:spPr/>
    </dgm:pt>
    <dgm:pt modelId="{21547505-91EC-4D46-8B54-2AF676FF5555}" type="pres">
      <dgm:prSet presAssocID="{27295B4D-B2C9-44CD-87F9-E5D8A69577CF}" presName="aSpace2" presStyleCnt="0"/>
      <dgm:spPr/>
    </dgm:pt>
    <dgm:pt modelId="{715E0565-B366-4F74-9257-5A2B52B7F19B}" type="pres">
      <dgm:prSet presAssocID="{E23CB26E-9E61-46B6-BABF-4332906D42D7}" presName="childNode" presStyleLbl="node1" presStyleIdx="1" presStyleCnt="9">
        <dgm:presLayoutVars>
          <dgm:bulletEnabled val="1"/>
        </dgm:presLayoutVars>
      </dgm:prSet>
      <dgm:spPr/>
    </dgm:pt>
    <dgm:pt modelId="{5739E9EE-F593-4EE9-8AE5-AF15F236D6D5}" type="pres">
      <dgm:prSet presAssocID="{E23CB26E-9E61-46B6-BABF-4332906D42D7}" presName="aSpace2" presStyleCnt="0"/>
      <dgm:spPr/>
    </dgm:pt>
    <dgm:pt modelId="{FC5C74AE-1053-4491-A59E-BB3AD1140B70}" type="pres">
      <dgm:prSet presAssocID="{4C8C639F-67E8-4CC4-ACC1-19DA13889A6B}" presName="childNode" presStyleLbl="node1" presStyleIdx="2" presStyleCnt="9">
        <dgm:presLayoutVars>
          <dgm:bulletEnabled val="1"/>
        </dgm:presLayoutVars>
      </dgm:prSet>
      <dgm:spPr/>
    </dgm:pt>
    <dgm:pt modelId="{C2C51D65-9928-4061-A85C-AF22FA2BF89E}" type="pres">
      <dgm:prSet presAssocID="{17F4EAA8-BAAC-4A49-952A-E7109330A002}" presName="aSpace" presStyleCnt="0"/>
      <dgm:spPr/>
    </dgm:pt>
    <dgm:pt modelId="{3040A3C3-8BBC-4D7F-870F-A062FA77A54A}" type="pres">
      <dgm:prSet presAssocID="{A174A7AF-C0DA-4BBA-9703-82E4698C0485}" presName="compNode" presStyleCnt="0"/>
      <dgm:spPr/>
    </dgm:pt>
    <dgm:pt modelId="{0F8289B1-D2B0-4ABB-A2A2-556A698A6A06}" type="pres">
      <dgm:prSet presAssocID="{A174A7AF-C0DA-4BBA-9703-82E4698C0485}" presName="aNode" presStyleLbl="bgShp" presStyleIdx="1" presStyleCnt="3"/>
      <dgm:spPr/>
    </dgm:pt>
    <dgm:pt modelId="{BE3594F0-6ECC-4468-92C7-3EBB5797C3F8}" type="pres">
      <dgm:prSet presAssocID="{A174A7AF-C0DA-4BBA-9703-82E4698C0485}" presName="textNode" presStyleLbl="bgShp" presStyleIdx="1" presStyleCnt="3"/>
      <dgm:spPr/>
    </dgm:pt>
    <dgm:pt modelId="{30B10EA9-BD98-401C-97CA-0448293FC957}" type="pres">
      <dgm:prSet presAssocID="{A174A7AF-C0DA-4BBA-9703-82E4698C0485}" presName="compChildNode" presStyleCnt="0"/>
      <dgm:spPr/>
    </dgm:pt>
    <dgm:pt modelId="{E2DF9B3B-214E-4B90-931F-7DECDFC7FA77}" type="pres">
      <dgm:prSet presAssocID="{A174A7AF-C0DA-4BBA-9703-82E4698C0485}" presName="theInnerList" presStyleCnt="0"/>
      <dgm:spPr/>
    </dgm:pt>
    <dgm:pt modelId="{FE637D6B-D33B-430F-8FD3-8FBACDF94E46}" type="pres">
      <dgm:prSet presAssocID="{0BD2883D-0A42-49CF-848E-CDA8E0C72342}" presName="childNode" presStyleLbl="node1" presStyleIdx="3" presStyleCnt="9">
        <dgm:presLayoutVars>
          <dgm:bulletEnabled val="1"/>
        </dgm:presLayoutVars>
      </dgm:prSet>
      <dgm:spPr/>
    </dgm:pt>
    <dgm:pt modelId="{B4710A30-668D-4526-B7A1-4811AC68F2D5}" type="pres">
      <dgm:prSet presAssocID="{0BD2883D-0A42-49CF-848E-CDA8E0C72342}" presName="aSpace2" presStyleCnt="0"/>
      <dgm:spPr/>
    </dgm:pt>
    <dgm:pt modelId="{4A5B6755-90F1-411A-ACA7-E172E1CA8E5C}" type="pres">
      <dgm:prSet presAssocID="{A9A8941C-15F0-4273-9A6B-A3D16A097B4F}" presName="childNode" presStyleLbl="node1" presStyleIdx="4" presStyleCnt="9">
        <dgm:presLayoutVars>
          <dgm:bulletEnabled val="1"/>
        </dgm:presLayoutVars>
      </dgm:prSet>
      <dgm:spPr/>
    </dgm:pt>
    <dgm:pt modelId="{70BBB155-7E43-4549-BD5E-5362C3CACCE3}" type="pres">
      <dgm:prSet presAssocID="{A9A8941C-15F0-4273-9A6B-A3D16A097B4F}" presName="aSpace2" presStyleCnt="0"/>
      <dgm:spPr/>
    </dgm:pt>
    <dgm:pt modelId="{93E89946-A50F-43F7-B5E4-C6587C5736D7}" type="pres">
      <dgm:prSet presAssocID="{61C9477A-5D41-42F7-9B2B-FBB6D4855C30}" presName="childNode" presStyleLbl="node1" presStyleIdx="5" presStyleCnt="9">
        <dgm:presLayoutVars>
          <dgm:bulletEnabled val="1"/>
        </dgm:presLayoutVars>
      </dgm:prSet>
      <dgm:spPr/>
    </dgm:pt>
    <dgm:pt modelId="{0C731BEE-4821-41E9-BCC0-20C776594FBB}" type="pres">
      <dgm:prSet presAssocID="{A174A7AF-C0DA-4BBA-9703-82E4698C0485}" presName="aSpace" presStyleCnt="0"/>
      <dgm:spPr/>
    </dgm:pt>
    <dgm:pt modelId="{921EF66C-7435-457A-B4FB-113A79A2EBAE}" type="pres">
      <dgm:prSet presAssocID="{74D54859-DF67-4F29-A42B-4A35B4E77180}" presName="compNode" presStyleCnt="0"/>
      <dgm:spPr/>
    </dgm:pt>
    <dgm:pt modelId="{F6033BA4-017A-4B02-94BD-74E1911A5650}" type="pres">
      <dgm:prSet presAssocID="{74D54859-DF67-4F29-A42B-4A35B4E77180}" presName="aNode" presStyleLbl="bgShp" presStyleIdx="2" presStyleCnt="3"/>
      <dgm:spPr/>
    </dgm:pt>
    <dgm:pt modelId="{702CE915-CE2F-4311-9E0C-E4DDE5CAC638}" type="pres">
      <dgm:prSet presAssocID="{74D54859-DF67-4F29-A42B-4A35B4E77180}" presName="textNode" presStyleLbl="bgShp" presStyleIdx="2" presStyleCnt="3"/>
      <dgm:spPr/>
    </dgm:pt>
    <dgm:pt modelId="{74536CE3-385B-4FA6-9FB1-8131D9F91226}" type="pres">
      <dgm:prSet presAssocID="{74D54859-DF67-4F29-A42B-4A35B4E77180}" presName="compChildNode" presStyleCnt="0"/>
      <dgm:spPr/>
    </dgm:pt>
    <dgm:pt modelId="{1A64DB9C-9D1C-4EBD-9B95-E151720C7390}" type="pres">
      <dgm:prSet presAssocID="{74D54859-DF67-4F29-A42B-4A35B4E77180}" presName="theInnerList" presStyleCnt="0"/>
      <dgm:spPr/>
    </dgm:pt>
    <dgm:pt modelId="{670731A1-1733-4089-BA6B-256EF75C5A66}" type="pres">
      <dgm:prSet presAssocID="{687D3401-CEAE-4E38-9ABA-667906778EE9}" presName="childNode" presStyleLbl="node1" presStyleIdx="6" presStyleCnt="9">
        <dgm:presLayoutVars>
          <dgm:bulletEnabled val="1"/>
        </dgm:presLayoutVars>
      </dgm:prSet>
      <dgm:spPr/>
    </dgm:pt>
    <dgm:pt modelId="{4FC65B50-FB01-4526-9C99-D386C950356B}" type="pres">
      <dgm:prSet presAssocID="{687D3401-CEAE-4E38-9ABA-667906778EE9}" presName="aSpace2" presStyleCnt="0"/>
      <dgm:spPr/>
    </dgm:pt>
    <dgm:pt modelId="{1582989D-B0C7-4E2B-ABD0-368606149F61}" type="pres">
      <dgm:prSet presAssocID="{CFDAC719-D0EB-40C9-8ECE-805498E9B8DF}" presName="childNode" presStyleLbl="node1" presStyleIdx="7" presStyleCnt="9">
        <dgm:presLayoutVars>
          <dgm:bulletEnabled val="1"/>
        </dgm:presLayoutVars>
      </dgm:prSet>
      <dgm:spPr/>
    </dgm:pt>
    <dgm:pt modelId="{572D4458-93D2-4C9E-A4FA-DDDBC8900E4E}" type="pres">
      <dgm:prSet presAssocID="{CFDAC719-D0EB-40C9-8ECE-805498E9B8DF}" presName="aSpace2" presStyleCnt="0"/>
      <dgm:spPr/>
    </dgm:pt>
    <dgm:pt modelId="{3085AADC-87A8-4048-83A5-0561C4BC6F2E}" type="pres">
      <dgm:prSet presAssocID="{17EE2397-B6B3-409C-87E4-46492BD3837E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C9527E05-4708-4038-A317-2DF6070FAB83}" type="presOf" srcId="{687D3401-CEAE-4E38-9ABA-667906778EE9}" destId="{670731A1-1733-4089-BA6B-256EF75C5A66}" srcOrd="0" destOrd="0" presId="urn:microsoft.com/office/officeart/2005/8/layout/lProcess2"/>
    <dgm:cxn modelId="{67E63E0D-EBFE-443C-A698-122436F983D3}" srcId="{1BE162CD-FCBF-4588-AD1B-01848B39C793}" destId="{74D54859-DF67-4F29-A42B-4A35B4E77180}" srcOrd="2" destOrd="0" parTransId="{E54FB04D-52C7-45E4-85DC-205364EB3F7A}" sibTransId="{AD8481A3-83F3-4AFF-8E0E-3A0298D77F44}"/>
    <dgm:cxn modelId="{D7AE8E10-C92C-4FD2-9F40-D7590F3D9D7A}" type="presOf" srcId="{CFDAC719-D0EB-40C9-8ECE-805498E9B8DF}" destId="{1582989D-B0C7-4E2B-ABD0-368606149F61}" srcOrd="0" destOrd="0" presId="urn:microsoft.com/office/officeart/2005/8/layout/lProcess2"/>
    <dgm:cxn modelId="{26DA4119-748A-4688-9006-980B8ED3CAE4}" type="presOf" srcId="{74D54859-DF67-4F29-A42B-4A35B4E77180}" destId="{F6033BA4-017A-4B02-94BD-74E1911A5650}" srcOrd="0" destOrd="0" presId="urn:microsoft.com/office/officeart/2005/8/layout/lProcess2"/>
    <dgm:cxn modelId="{D6C74F22-658A-4210-A4C2-7CEE557ADBAC}" type="presOf" srcId="{1BE162CD-FCBF-4588-AD1B-01848B39C793}" destId="{39CA3A89-6806-4A49-B48C-6D6C9A85BDB2}" srcOrd="0" destOrd="0" presId="urn:microsoft.com/office/officeart/2005/8/layout/lProcess2"/>
    <dgm:cxn modelId="{29646A27-D5BA-4B65-B2C3-2C987B2B51E4}" srcId="{1BE162CD-FCBF-4588-AD1B-01848B39C793}" destId="{17F4EAA8-BAAC-4A49-952A-E7109330A002}" srcOrd="0" destOrd="0" parTransId="{945930E3-4F26-4E8F-AC4C-1B506D949416}" sibTransId="{0E35856C-8480-45D6-8A16-03D0CAFF06E1}"/>
    <dgm:cxn modelId="{46691B2C-E08C-42FA-9A7E-B49FBFBC001B}" type="presOf" srcId="{0BD2883D-0A42-49CF-848E-CDA8E0C72342}" destId="{FE637D6B-D33B-430F-8FD3-8FBACDF94E46}" srcOrd="0" destOrd="0" presId="urn:microsoft.com/office/officeart/2005/8/layout/lProcess2"/>
    <dgm:cxn modelId="{7DB30E30-5BEB-451F-9D65-D4B545C2F661}" type="presOf" srcId="{A174A7AF-C0DA-4BBA-9703-82E4698C0485}" destId="{BE3594F0-6ECC-4468-92C7-3EBB5797C3F8}" srcOrd="1" destOrd="0" presId="urn:microsoft.com/office/officeart/2005/8/layout/lProcess2"/>
    <dgm:cxn modelId="{D3944C3B-A44A-46EF-B422-010DFF350B2F}" srcId="{A174A7AF-C0DA-4BBA-9703-82E4698C0485}" destId="{61C9477A-5D41-42F7-9B2B-FBB6D4855C30}" srcOrd="2" destOrd="0" parTransId="{8BA7FA13-6F21-407D-B49E-284F3D59E525}" sibTransId="{78441972-FA13-4D4A-A891-C1D17FB66F09}"/>
    <dgm:cxn modelId="{1D4D245F-C376-44D9-834B-268CD38654F6}" type="presOf" srcId="{17F4EAA8-BAAC-4A49-952A-E7109330A002}" destId="{33D1FD8C-9F31-4ECC-AF45-CD7B2B6664C5}" srcOrd="0" destOrd="0" presId="urn:microsoft.com/office/officeart/2005/8/layout/lProcess2"/>
    <dgm:cxn modelId="{BAF17942-A8A2-4DF2-ADAE-CD32C9D7F29C}" type="presOf" srcId="{61C9477A-5D41-42F7-9B2B-FBB6D4855C30}" destId="{93E89946-A50F-43F7-B5E4-C6587C5736D7}" srcOrd="0" destOrd="0" presId="urn:microsoft.com/office/officeart/2005/8/layout/lProcess2"/>
    <dgm:cxn modelId="{92505758-0F5F-4EB4-91A2-73D87C840429}" srcId="{74D54859-DF67-4F29-A42B-4A35B4E77180}" destId="{687D3401-CEAE-4E38-9ABA-667906778EE9}" srcOrd="0" destOrd="0" parTransId="{D101CA66-7EC9-4661-85BB-DEE4C4262C5B}" sibTransId="{6750E214-E9A9-4423-9FBA-B1E2341BEB2C}"/>
    <dgm:cxn modelId="{84EC8D7A-0538-498B-A580-DFCCF049348F}" type="presOf" srcId="{A9A8941C-15F0-4273-9A6B-A3D16A097B4F}" destId="{4A5B6755-90F1-411A-ACA7-E172E1CA8E5C}" srcOrd="0" destOrd="0" presId="urn:microsoft.com/office/officeart/2005/8/layout/lProcess2"/>
    <dgm:cxn modelId="{619F6C7B-9E4C-4F91-82FD-93A137D91689}" srcId="{1BE162CD-FCBF-4588-AD1B-01848B39C793}" destId="{A174A7AF-C0DA-4BBA-9703-82E4698C0485}" srcOrd="1" destOrd="0" parTransId="{BB7A554F-B799-412E-A263-CC5122C62884}" sibTransId="{F2FEDAEE-C91A-4E96-9E75-F880B1347118}"/>
    <dgm:cxn modelId="{1E40819A-22B3-4913-9992-EFAD55D9AB12}" srcId="{A174A7AF-C0DA-4BBA-9703-82E4698C0485}" destId="{A9A8941C-15F0-4273-9A6B-A3D16A097B4F}" srcOrd="1" destOrd="0" parTransId="{23B4E9EB-8330-45E0-B145-C515DA704626}" sibTransId="{0D4753A5-BC24-43C1-8AB4-B5DFD7DF0EB9}"/>
    <dgm:cxn modelId="{081161A6-53CB-4E38-9A51-B41592B940D1}" srcId="{A174A7AF-C0DA-4BBA-9703-82E4698C0485}" destId="{0BD2883D-0A42-49CF-848E-CDA8E0C72342}" srcOrd="0" destOrd="0" parTransId="{50E18B89-EDA2-4213-9A51-3F709EA104AA}" sibTransId="{C25479A4-B34A-4C12-B426-7AB9DC80ABF1}"/>
    <dgm:cxn modelId="{B75889AC-2633-4A26-8E5B-78AE9B890345}" srcId="{17F4EAA8-BAAC-4A49-952A-E7109330A002}" destId="{4C8C639F-67E8-4CC4-ACC1-19DA13889A6B}" srcOrd="2" destOrd="0" parTransId="{A703DA51-F6B4-4B6F-9EDE-218842804DF1}" sibTransId="{E31BE5B3-DA29-4C5A-9DFC-52F9BDB601A6}"/>
    <dgm:cxn modelId="{850340B0-1363-4EE9-B87F-26D720123677}" type="presOf" srcId="{17EE2397-B6B3-409C-87E4-46492BD3837E}" destId="{3085AADC-87A8-4048-83A5-0561C4BC6F2E}" srcOrd="0" destOrd="0" presId="urn:microsoft.com/office/officeart/2005/8/layout/lProcess2"/>
    <dgm:cxn modelId="{A5836BB0-2335-4ED0-ADD3-C6DCA221E4D3}" srcId="{17F4EAA8-BAAC-4A49-952A-E7109330A002}" destId="{E23CB26E-9E61-46B6-BABF-4332906D42D7}" srcOrd="1" destOrd="0" parTransId="{CB6921A1-EC5C-4045-B432-036637DF68E9}" sibTransId="{59B9DEB9-0C22-4203-8992-EFA9409C6843}"/>
    <dgm:cxn modelId="{EB4842B6-16E5-4B27-823A-F690C2D3BBB6}" srcId="{74D54859-DF67-4F29-A42B-4A35B4E77180}" destId="{17EE2397-B6B3-409C-87E4-46492BD3837E}" srcOrd="2" destOrd="0" parTransId="{71181FD0-69D8-4BE0-9BF4-2C3CB08183E0}" sibTransId="{E6701E3E-DAF8-4574-8A31-9D4790497733}"/>
    <dgm:cxn modelId="{5134D7BD-57A8-484A-9142-B9B1114E6050}" type="presOf" srcId="{E23CB26E-9E61-46B6-BABF-4332906D42D7}" destId="{715E0565-B366-4F74-9257-5A2B52B7F19B}" srcOrd="0" destOrd="0" presId="urn:microsoft.com/office/officeart/2005/8/layout/lProcess2"/>
    <dgm:cxn modelId="{0851CDC2-1242-45AF-BB13-6B8992FE971C}" type="presOf" srcId="{17F4EAA8-BAAC-4A49-952A-E7109330A002}" destId="{A5DF0B61-E4BD-44CB-B7D4-DD023FC5752F}" srcOrd="1" destOrd="0" presId="urn:microsoft.com/office/officeart/2005/8/layout/lProcess2"/>
    <dgm:cxn modelId="{F0029DC9-FC92-401D-8515-AE5CA903327E}" srcId="{17F4EAA8-BAAC-4A49-952A-E7109330A002}" destId="{27295B4D-B2C9-44CD-87F9-E5D8A69577CF}" srcOrd="0" destOrd="0" parTransId="{981B6357-2D82-4CFD-8D0C-3B5B5C5D3085}" sibTransId="{EA539590-33A8-47DB-A8E9-4627E1C3CCF3}"/>
    <dgm:cxn modelId="{092027CA-ABDA-40D6-B638-1F2FA2EE69B9}" type="presOf" srcId="{A174A7AF-C0DA-4BBA-9703-82E4698C0485}" destId="{0F8289B1-D2B0-4ABB-A2A2-556A698A6A06}" srcOrd="0" destOrd="0" presId="urn:microsoft.com/office/officeart/2005/8/layout/lProcess2"/>
    <dgm:cxn modelId="{C3E6FFCE-C6A2-46A2-975D-069A684E964D}" type="presOf" srcId="{27295B4D-B2C9-44CD-87F9-E5D8A69577CF}" destId="{B4B5583F-CD72-4545-927E-302A55FDE778}" srcOrd="0" destOrd="0" presId="urn:microsoft.com/office/officeart/2005/8/layout/lProcess2"/>
    <dgm:cxn modelId="{3ECD32D0-F927-41F3-AD5A-E64B8EAFAF8F}" srcId="{74D54859-DF67-4F29-A42B-4A35B4E77180}" destId="{CFDAC719-D0EB-40C9-8ECE-805498E9B8DF}" srcOrd="1" destOrd="0" parTransId="{DE987297-537C-4949-A4DB-DBE20B4C7CCA}" sibTransId="{9BFB196B-77D9-4457-9EFA-3C73CE605279}"/>
    <dgm:cxn modelId="{F59815E6-BFFB-468B-A66A-0BA7FD19124A}" type="presOf" srcId="{74D54859-DF67-4F29-A42B-4A35B4E77180}" destId="{702CE915-CE2F-4311-9E0C-E4DDE5CAC638}" srcOrd="1" destOrd="0" presId="urn:microsoft.com/office/officeart/2005/8/layout/lProcess2"/>
    <dgm:cxn modelId="{5A499BF7-EFCD-4AE8-9334-C40D6297F00D}" type="presOf" srcId="{4C8C639F-67E8-4CC4-ACC1-19DA13889A6B}" destId="{FC5C74AE-1053-4491-A59E-BB3AD1140B70}" srcOrd="0" destOrd="0" presId="urn:microsoft.com/office/officeart/2005/8/layout/lProcess2"/>
    <dgm:cxn modelId="{BCBE33CF-178F-43AC-A563-F290F8C67E38}" type="presParOf" srcId="{39CA3A89-6806-4A49-B48C-6D6C9A85BDB2}" destId="{E3631CA4-3578-49C3-9D67-4784C24A23E3}" srcOrd="0" destOrd="0" presId="urn:microsoft.com/office/officeart/2005/8/layout/lProcess2"/>
    <dgm:cxn modelId="{BCC850BA-A43B-43CD-86E5-0D8E1136EDE2}" type="presParOf" srcId="{E3631CA4-3578-49C3-9D67-4784C24A23E3}" destId="{33D1FD8C-9F31-4ECC-AF45-CD7B2B6664C5}" srcOrd="0" destOrd="0" presId="urn:microsoft.com/office/officeart/2005/8/layout/lProcess2"/>
    <dgm:cxn modelId="{BE6C213A-02EF-4EA3-AA4F-4C58FFF15B9C}" type="presParOf" srcId="{E3631CA4-3578-49C3-9D67-4784C24A23E3}" destId="{A5DF0B61-E4BD-44CB-B7D4-DD023FC5752F}" srcOrd="1" destOrd="0" presId="urn:microsoft.com/office/officeart/2005/8/layout/lProcess2"/>
    <dgm:cxn modelId="{1F023878-EFDD-4A56-A44E-3B63AB5A63C3}" type="presParOf" srcId="{E3631CA4-3578-49C3-9D67-4784C24A23E3}" destId="{554C174F-00E0-45A7-B43F-6BDA131AE6D4}" srcOrd="2" destOrd="0" presId="urn:microsoft.com/office/officeart/2005/8/layout/lProcess2"/>
    <dgm:cxn modelId="{C023F324-2455-44F7-9FE9-78EDBC3BF032}" type="presParOf" srcId="{554C174F-00E0-45A7-B43F-6BDA131AE6D4}" destId="{A4C825C7-ACC8-4B5E-A60D-44FF4E7A82E7}" srcOrd="0" destOrd="0" presId="urn:microsoft.com/office/officeart/2005/8/layout/lProcess2"/>
    <dgm:cxn modelId="{76395EC7-1E88-4674-A3FF-0271402A88D5}" type="presParOf" srcId="{A4C825C7-ACC8-4B5E-A60D-44FF4E7A82E7}" destId="{B4B5583F-CD72-4545-927E-302A55FDE778}" srcOrd="0" destOrd="0" presId="urn:microsoft.com/office/officeart/2005/8/layout/lProcess2"/>
    <dgm:cxn modelId="{1B4084CD-1BC5-47B3-AE30-C760C275B359}" type="presParOf" srcId="{A4C825C7-ACC8-4B5E-A60D-44FF4E7A82E7}" destId="{21547505-91EC-4D46-8B54-2AF676FF5555}" srcOrd="1" destOrd="0" presId="urn:microsoft.com/office/officeart/2005/8/layout/lProcess2"/>
    <dgm:cxn modelId="{68EB2A3E-0C27-400A-A548-126395EBE014}" type="presParOf" srcId="{A4C825C7-ACC8-4B5E-A60D-44FF4E7A82E7}" destId="{715E0565-B366-4F74-9257-5A2B52B7F19B}" srcOrd="2" destOrd="0" presId="urn:microsoft.com/office/officeart/2005/8/layout/lProcess2"/>
    <dgm:cxn modelId="{95AEC128-6D05-4EAE-9630-154A61F03E5A}" type="presParOf" srcId="{A4C825C7-ACC8-4B5E-A60D-44FF4E7A82E7}" destId="{5739E9EE-F593-4EE9-8AE5-AF15F236D6D5}" srcOrd="3" destOrd="0" presId="urn:microsoft.com/office/officeart/2005/8/layout/lProcess2"/>
    <dgm:cxn modelId="{17EAE828-62DE-4779-A039-0948F7AF1FE1}" type="presParOf" srcId="{A4C825C7-ACC8-4B5E-A60D-44FF4E7A82E7}" destId="{FC5C74AE-1053-4491-A59E-BB3AD1140B70}" srcOrd="4" destOrd="0" presId="urn:microsoft.com/office/officeart/2005/8/layout/lProcess2"/>
    <dgm:cxn modelId="{75FDFA0E-B449-486F-BFAA-7F6C37C5E2B6}" type="presParOf" srcId="{39CA3A89-6806-4A49-B48C-6D6C9A85BDB2}" destId="{C2C51D65-9928-4061-A85C-AF22FA2BF89E}" srcOrd="1" destOrd="0" presId="urn:microsoft.com/office/officeart/2005/8/layout/lProcess2"/>
    <dgm:cxn modelId="{75D98F45-D189-4EBD-A3CA-685432EEA24F}" type="presParOf" srcId="{39CA3A89-6806-4A49-B48C-6D6C9A85BDB2}" destId="{3040A3C3-8BBC-4D7F-870F-A062FA77A54A}" srcOrd="2" destOrd="0" presId="urn:microsoft.com/office/officeart/2005/8/layout/lProcess2"/>
    <dgm:cxn modelId="{C3E24163-56BD-418C-B5B1-4DB5939DB44D}" type="presParOf" srcId="{3040A3C3-8BBC-4D7F-870F-A062FA77A54A}" destId="{0F8289B1-D2B0-4ABB-A2A2-556A698A6A06}" srcOrd="0" destOrd="0" presId="urn:microsoft.com/office/officeart/2005/8/layout/lProcess2"/>
    <dgm:cxn modelId="{32A92FEA-5840-47C0-A8B3-5D506EBB529F}" type="presParOf" srcId="{3040A3C3-8BBC-4D7F-870F-A062FA77A54A}" destId="{BE3594F0-6ECC-4468-92C7-3EBB5797C3F8}" srcOrd="1" destOrd="0" presId="urn:microsoft.com/office/officeart/2005/8/layout/lProcess2"/>
    <dgm:cxn modelId="{6E37F399-E2F3-4C71-BAC2-49F3F9A06C8F}" type="presParOf" srcId="{3040A3C3-8BBC-4D7F-870F-A062FA77A54A}" destId="{30B10EA9-BD98-401C-97CA-0448293FC957}" srcOrd="2" destOrd="0" presId="urn:microsoft.com/office/officeart/2005/8/layout/lProcess2"/>
    <dgm:cxn modelId="{91188CB3-D1B9-48B5-B0A1-4DF14FBBC59D}" type="presParOf" srcId="{30B10EA9-BD98-401C-97CA-0448293FC957}" destId="{E2DF9B3B-214E-4B90-931F-7DECDFC7FA77}" srcOrd="0" destOrd="0" presId="urn:microsoft.com/office/officeart/2005/8/layout/lProcess2"/>
    <dgm:cxn modelId="{DF37E972-80EA-4C03-8B6A-92E698E0600D}" type="presParOf" srcId="{E2DF9B3B-214E-4B90-931F-7DECDFC7FA77}" destId="{FE637D6B-D33B-430F-8FD3-8FBACDF94E46}" srcOrd="0" destOrd="0" presId="urn:microsoft.com/office/officeart/2005/8/layout/lProcess2"/>
    <dgm:cxn modelId="{1FE799AE-B5B0-4094-9D82-74CB3D5F150E}" type="presParOf" srcId="{E2DF9B3B-214E-4B90-931F-7DECDFC7FA77}" destId="{B4710A30-668D-4526-B7A1-4811AC68F2D5}" srcOrd="1" destOrd="0" presId="urn:microsoft.com/office/officeart/2005/8/layout/lProcess2"/>
    <dgm:cxn modelId="{C9DE9FD9-4347-4CBD-A8FE-670D6C1E5B28}" type="presParOf" srcId="{E2DF9B3B-214E-4B90-931F-7DECDFC7FA77}" destId="{4A5B6755-90F1-411A-ACA7-E172E1CA8E5C}" srcOrd="2" destOrd="0" presId="urn:microsoft.com/office/officeart/2005/8/layout/lProcess2"/>
    <dgm:cxn modelId="{696F2E42-6663-4AEA-9482-5A0558092402}" type="presParOf" srcId="{E2DF9B3B-214E-4B90-931F-7DECDFC7FA77}" destId="{70BBB155-7E43-4549-BD5E-5362C3CACCE3}" srcOrd="3" destOrd="0" presId="urn:microsoft.com/office/officeart/2005/8/layout/lProcess2"/>
    <dgm:cxn modelId="{D329D11E-8AC3-42D4-AF3E-CE71BC5C759C}" type="presParOf" srcId="{E2DF9B3B-214E-4B90-931F-7DECDFC7FA77}" destId="{93E89946-A50F-43F7-B5E4-C6587C5736D7}" srcOrd="4" destOrd="0" presId="urn:microsoft.com/office/officeart/2005/8/layout/lProcess2"/>
    <dgm:cxn modelId="{5B128D64-3AFB-418A-B4D6-1AB7CA338BB0}" type="presParOf" srcId="{39CA3A89-6806-4A49-B48C-6D6C9A85BDB2}" destId="{0C731BEE-4821-41E9-BCC0-20C776594FBB}" srcOrd="3" destOrd="0" presId="urn:microsoft.com/office/officeart/2005/8/layout/lProcess2"/>
    <dgm:cxn modelId="{843EBF07-4327-4131-9FEF-7FC73C6E2DBB}" type="presParOf" srcId="{39CA3A89-6806-4A49-B48C-6D6C9A85BDB2}" destId="{921EF66C-7435-457A-B4FB-113A79A2EBAE}" srcOrd="4" destOrd="0" presId="urn:microsoft.com/office/officeart/2005/8/layout/lProcess2"/>
    <dgm:cxn modelId="{08671DF4-3069-416D-89A8-25AF85DA723C}" type="presParOf" srcId="{921EF66C-7435-457A-B4FB-113A79A2EBAE}" destId="{F6033BA4-017A-4B02-94BD-74E1911A5650}" srcOrd="0" destOrd="0" presId="urn:microsoft.com/office/officeart/2005/8/layout/lProcess2"/>
    <dgm:cxn modelId="{ADB9341B-2767-45F1-B09F-892647A7B104}" type="presParOf" srcId="{921EF66C-7435-457A-B4FB-113A79A2EBAE}" destId="{702CE915-CE2F-4311-9E0C-E4DDE5CAC638}" srcOrd="1" destOrd="0" presId="urn:microsoft.com/office/officeart/2005/8/layout/lProcess2"/>
    <dgm:cxn modelId="{253E301E-1D2C-41C4-A93D-8CAE88FE475E}" type="presParOf" srcId="{921EF66C-7435-457A-B4FB-113A79A2EBAE}" destId="{74536CE3-385B-4FA6-9FB1-8131D9F91226}" srcOrd="2" destOrd="0" presId="urn:microsoft.com/office/officeart/2005/8/layout/lProcess2"/>
    <dgm:cxn modelId="{0BC12312-8308-4701-941B-89DC348B2BAD}" type="presParOf" srcId="{74536CE3-385B-4FA6-9FB1-8131D9F91226}" destId="{1A64DB9C-9D1C-4EBD-9B95-E151720C7390}" srcOrd="0" destOrd="0" presId="urn:microsoft.com/office/officeart/2005/8/layout/lProcess2"/>
    <dgm:cxn modelId="{7E1F8ED1-F8F7-409C-B026-F38BFEFB2C0A}" type="presParOf" srcId="{1A64DB9C-9D1C-4EBD-9B95-E151720C7390}" destId="{670731A1-1733-4089-BA6B-256EF75C5A66}" srcOrd="0" destOrd="0" presId="urn:microsoft.com/office/officeart/2005/8/layout/lProcess2"/>
    <dgm:cxn modelId="{3C52FB6B-C3CC-406E-8B4B-784A509F7868}" type="presParOf" srcId="{1A64DB9C-9D1C-4EBD-9B95-E151720C7390}" destId="{4FC65B50-FB01-4526-9C99-D386C950356B}" srcOrd="1" destOrd="0" presId="urn:microsoft.com/office/officeart/2005/8/layout/lProcess2"/>
    <dgm:cxn modelId="{13C0FFA4-11EE-4FAF-88F7-124001487398}" type="presParOf" srcId="{1A64DB9C-9D1C-4EBD-9B95-E151720C7390}" destId="{1582989D-B0C7-4E2B-ABD0-368606149F61}" srcOrd="2" destOrd="0" presId="urn:microsoft.com/office/officeart/2005/8/layout/lProcess2"/>
    <dgm:cxn modelId="{904D3374-1DB8-452D-9F1C-EE1898E250BB}" type="presParOf" srcId="{1A64DB9C-9D1C-4EBD-9B95-E151720C7390}" destId="{572D4458-93D2-4C9E-A4FA-DDDBC8900E4E}" srcOrd="3" destOrd="0" presId="urn:microsoft.com/office/officeart/2005/8/layout/lProcess2"/>
    <dgm:cxn modelId="{E1E82865-E366-40E7-8499-CCA5114BAAAE}" type="presParOf" srcId="{1A64DB9C-9D1C-4EBD-9B95-E151720C7390}" destId="{3085AADC-87A8-4048-83A5-0561C4BC6F2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1FD8C-9F31-4ECC-AF45-CD7B2B6664C5}">
      <dsp:nvSpPr>
        <dsp:cNvPr id="0" name=""/>
        <dsp:cNvSpPr/>
      </dsp:nvSpPr>
      <dsp:spPr>
        <a:xfrm>
          <a:off x="1961" y="0"/>
          <a:ext cx="5100168" cy="9188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5000"/>
                <a:lumOff val="95000"/>
                <a:alpha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permission</a:t>
          </a:r>
        </a:p>
      </dsp:txBody>
      <dsp:txXfrm>
        <a:off x="1961" y="0"/>
        <a:ext cx="5100168" cy="2756691"/>
      </dsp:txXfrm>
    </dsp:sp>
    <dsp:sp modelId="{B4B5583F-CD72-4545-927E-302A55FDE778}">
      <dsp:nvSpPr>
        <dsp:cNvPr id="0" name=""/>
        <dsp:cNvSpPr/>
      </dsp:nvSpPr>
      <dsp:spPr>
        <a:xfrm>
          <a:off x="511978" y="2757476"/>
          <a:ext cx="4080135" cy="1805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u+s</a:t>
          </a:r>
          <a:r>
            <a:rPr lang="en-US" sz="3900" kern="1200" dirty="0"/>
            <a:t> (</a:t>
          </a:r>
          <a:r>
            <a:rPr lang="en-US" sz="3900" kern="1200" dirty="0" err="1"/>
            <a:t>suid</a:t>
          </a:r>
          <a:r>
            <a:rPr lang="en-US" sz="3900" kern="1200" dirty="0"/>
            <a:t>)</a:t>
          </a:r>
        </a:p>
      </dsp:txBody>
      <dsp:txXfrm>
        <a:off x="564852" y="2810350"/>
        <a:ext cx="3974387" cy="1699516"/>
      </dsp:txXfrm>
    </dsp:sp>
    <dsp:sp modelId="{715E0565-B366-4F74-9257-5A2B52B7F19B}">
      <dsp:nvSpPr>
        <dsp:cNvPr id="0" name=""/>
        <dsp:cNvSpPr/>
      </dsp:nvSpPr>
      <dsp:spPr>
        <a:xfrm>
          <a:off x="511978" y="4840473"/>
          <a:ext cx="4080135" cy="18052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g+s</a:t>
          </a:r>
          <a:r>
            <a:rPr lang="en-US" sz="3900" kern="1200" dirty="0"/>
            <a:t> (</a:t>
          </a:r>
          <a:r>
            <a:rPr lang="en-US" sz="3900" kern="1200" dirty="0" err="1"/>
            <a:t>sgid</a:t>
          </a:r>
          <a:r>
            <a:rPr lang="en-US" sz="3900" kern="1200" dirty="0"/>
            <a:t>)</a:t>
          </a:r>
        </a:p>
      </dsp:txBody>
      <dsp:txXfrm>
        <a:off x="564852" y="4893347"/>
        <a:ext cx="3974387" cy="1699516"/>
      </dsp:txXfrm>
    </dsp:sp>
    <dsp:sp modelId="{FC5C74AE-1053-4491-A59E-BB3AD1140B70}">
      <dsp:nvSpPr>
        <dsp:cNvPr id="0" name=""/>
        <dsp:cNvSpPr/>
      </dsp:nvSpPr>
      <dsp:spPr>
        <a:xfrm>
          <a:off x="511978" y="6923471"/>
          <a:ext cx="4080135" cy="18052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o+t</a:t>
          </a:r>
          <a:r>
            <a:rPr lang="en-US" sz="3900" kern="1200" dirty="0"/>
            <a:t> (sticky)</a:t>
          </a:r>
        </a:p>
      </dsp:txBody>
      <dsp:txXfrm>
        <a:off x="564852" y="6976345"/>
        <a:ext cx="3974387" cy="1699516"/>
      </dsp:txXfrm>
    </dsp:sp>
    <dsp:sp modelId="{0F8289B1-D2B0-4ABB-A2A2-556A698A6A06}">
      <dsp:nvSpPr>
        <dsp:cNvPr id="0" name=""/>
        <dsp:cNvSpPr/>
      </dsp:nvSpPr>
      <dsp:spPr>
        <a:xfrm>
          <a:off x="5484643" y="0"/>
          <a:ext cx="5100168" cy="9188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5000"/>
                <a:lumOff val="95000"/>
                <a:alpha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files</a:t>
          </a:r>
        </a:p>
      </dsp:txBody>
      <dsp:txXfrm>
        <a:off x="5484643" y="0"/>
        <a:ext cx="5100168" cy="2756691"/>
      </dsp:txXfrm>
    </dsp:sp>
    <dsp:sp modelId="{FE637D6B-D33B-430F-8FD3-8FBACDF94E46}">
      <dsp:nvSpPr>
        <dsp:cNvPr id="0" name=""/>
        <dsp:cNvSpPr/>
      </dsp:nvSpPr>
      <dsp:spPr>
        <a:xfrm>
          <a:off x="5994659" y="2757476"/>
          <a:ext cx="4080135" cy="1805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executes as the owner</a:t>
          </a:r>
        </a:p>
      </dsp:txBody>
      <dsp:txXfrm>
        <a:off x="6047533" y="2810350"/>
        <a:ext cx="3974387" cy="1699516"/>
      </dsp:txXfrm>
    </dsp:sp>
    <dsp:sp modelId="{4A5B6755-90F1-411A-ACA7-E172E1CA8E5C}">
      <dsp:nvSpPr>
        <dsp:cNvPr id="0" name=""/>
        <dsp:cNvSpPr/>
      </dsp:nvSpPr>
      <dsp:spPr>
        <a:xfrm>
          <a:off x="5994659" y="4840473"/>
          <a:ext cx="4080135" cy="18052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executes as the group owner</a:t>
          </a:r>
        </a:p>
      </dsp:txBody>
      <dsp:txXfrm>
        <a:off x="6047533" y="4893347"/>
        <a:ext cx="3974387" cy="1699516"/>
      </dsp:txXfrm>
    </dsp:sp>
    <dsp:sp modelId="{93E89946-A50F-43F7-B5E4-C6587C5736D7}">
      <dsp:nvSpPr>
        <dsp:cNvPr id="0" name=""/>
        <dsp:cNvSpPr/>
      </dsp:nvSpPr>
      <dsp:spPr>
        <a:xfrm>
          <a:off x="5994659" y="6923471"/>
          <a:ext cx="4080135" cy="1805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No effect.</a:t>
          </a:r>
          <a:endParaRPr lang="en-US" sz="3900" kern="1200" dirty="0"/>
        </a:p>
      </dsp:txBody>
      <dsp:txXfrm>
        <a:off x="6047533" y="6976345"/>
        <a:ext cx="3974387" cy="1699516"/>
      </dsp:txXfrm>
    </dsp:sp>
    <dsp:sp modelId="{F6033BA4-017A-4B02-94BD-74E1911A5650}">
      <dsp:nvSpPr>
        <dsp:cNvPr id="0" name=""/>
        <dsp:cNvSpPr/>
      </dsp:nvSpPr>
      <dsp:spPr>
        <a:xfrm>
          <a:off x="10967324" y="0"/>
          <a:ext cx="5100168" cy="9188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5000"/>
                <a:lumOff val="95000"/>
                <a:alpha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folders</a:t>
          </a:r>
        </a:p>
      </dsp:txBody>
      <dsp:txXfrm>
        <a:off x="10967324" y="0"/>
        <a:ext cx="5100168" cy="2756691"/>
      </dsp:txXfrm>
    </dsp:sp>
    <dsp:sp modelId="{670731A1-1733-4089-BA6B-256EF75C5A66}">
      <dsp:nvSpPr>
        <dsp:cNvPr id="0" name=""/>
        <dsp:cNvSpPr/>
      </dsp:nvSpPr>
      <dsp:spPr>
        <a:xfrm>
          <a:off x="11477341" y="2757476"/>
          <a:ext cx="4080135" cy="18052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No effect.</a:t>
          </a:r>
        </a:p>
      </dsp:txBody>
      <dsp:txXfrm>
        <a:off x="11530215" y="2810350"/>
        <a:ext cx="3974387" cy="1699516"/>
      </dsp:txXfrm>
    </dsp:sp>
    <dsp:sp modelId="{1582989D-B0C7-4E2B-ABD0-368606149F61}">
      <dsp:nvSpPr>
        <dsp:cNvPr id="0" name=""/>
        <dsp:cNvSpPr/>
      </dsp:nvSpPr>
      <dsp:spPr>
        <a:xfrm>
          <a:off x="11477341" y="4840473"/>
          <a:ext cx="4080135" cy="18052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newly created files owned by group owner</a:t>
          </a:r>
        </a:p>
      </dsp:txBody>
      <dsp:txXfrm>
        <a:off x="11530215" y="4893347"/>
        <a:ext cx="3974387" cy="1699516"/>
      </dsp:txXfrm>
    </dsp:sp>
    <dsp:sp modelId="{3085AADC-87A8-4048-83A5-0561C4BC6F2E}">
      <dsp:nvSpPr>
        <dsp:cNvPr id="0" name=""/>
        <dsp:cNvSpPr/>
      </dsp:nvSpPr>
      <dsp:spPr>
        <a:xfrm>
          <a:off x="11477341" y="6923471"/>
          <a:ext cx="4080135" cy="1805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can only remove files that they own;</a:t>
          </a:r>
        </a:p>
      </dsp:txBody>
      <dsp:txXfrm>
        <a:off x="11530215" y="6976345"/>
        <a:ext cx="3974387" cy="1699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524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4354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0802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3781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123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227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538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4792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9894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414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776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028698" y="1014212"/>
            <a:ext cx="9443243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07.C default permissions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5"/>
          <p:cNvGrpSpPr/>
          <p:nvPr/>
        </p:nvGrpSpPr>
        <p:grpSpPr>
          <a:xfrm>
            <a:off x="1028469" y="5212754"/>
            <a:ext cx="9443474" cy="559961"/>
            <a:chOff x="-308" y="-57150"/>
            <a:chExt cx="12591298" cy="746616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028607" y="-57150"/>
              <a:ext cx="11562383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default permissions of new files created by users.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1028469" y="6347858"/>
            <a:ext cx="9443474" cy="559961"/>
            <a:chOff x="-308" y="-57150"/>
            <a:chExt cx="12591298" cy="746616"/>
          </a:xfrm>
        </p:grpSpPr>
        <p:sp>
          <p:nvSpPr>
            <p:cNvPr id="178" name="Google Shape;178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1028607" y="-57150"/>
              <a:ext cx="11562383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Explain the effect of special permissions.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1028469" y="7482962"/>
            <a:ext cx="9443474" cy="1119922"/>
            <a:chOff x="-308" y="-57150"/>
            <a:chExt cx="12591298" cy="1493232"/>
          </a:xfrm>
        </p:grpSpPr>
        <p:sp>
          <p:nvSpPr>
            <p:cNvPr id="181" name="Google Shape;181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1028607" y="-57150"/>
              <a:ext cx="11562383" cy="1493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 special permissions and default permissions to set the group owner of files created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568345" y="3352678"/>
            <a:ext cx="14111366" cy="3293155"/>
            <a:chOff x="0" y="-9525"/>
            <a:chExt cx="14308560" cy="4390873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4308560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Default File Permissions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4308560" cy="2527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0666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(-</a:t>
              </a:r>
              <a:r>
                <a:rPr lang="en-US" sz="4400" b="0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rw-rw-rw</a:t>
              </a:r>
              <a:r>
                <a:rPr lang="en-US" sz="4400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-).</a:t>
              </a: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38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568345" y="3352678"/>
            <a:ext cx="14111366" cy="3293155"/>
            <a:chOff x="0" y="-9525"/>
            <a:chExt cx="14308560" cy="4390873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4308560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Octal Bitmask (</a:t>
              </a:r>
              <a:r>
                <a:rPr lang="en-US" sz="80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umask</a:t>
              </a: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)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4308560" cy="2527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0666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(-</a:t>
              </a:r>
              <a:r>
                <a:rPr lang="en-US" sz="4400" b="0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rw-rw-rw</a:t>
              </a:r>
              <a:r>
                <a:rPr lang="en-US" sz="4400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-).</a:t>
              </a: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20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568345" y="3352678"/>
            <a:ext cx="14111366" cy="3293155"/>
            <a:chOff x="0" y="-9525"/>
            <a:chExt cx="14308560" cy="4390873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4308560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Octal Bitmask (</a:t>
              </a:r>
              <a:r>
                <a:rPr lang="en-US" sz="80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umask</a:t>
              </a: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)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4308560" cy="2527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0002 =&gt; file =&gt; 666 – 002 =&gt; 664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0002 =&gt; </a:t>
              </a:r>
              <a:r>
                <a:rPr lang="en-US" sz="4400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dir</a:t>
              </a:r>
              <a:r>
                <a:rPr lang="en-US" sz="4400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=&gt; </a:t>
              </a:r>
              <a:r>
                <a:rPr lang="en-US" sz="4400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777 – 002 =&gt; 775</a:t>
              </a: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33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021556"/>
            <a:ext cx="10666939" cy="5765509"/>
            <a:chOff x="-14892" y="-9525"/>
            <a:chExt cx="14222585" cy="7687348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umask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183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dirty="0">
                  <a:solidFill>
                    <a:srgbClr val="F7F4FA"/>
                  </a:solidFill>
                  <a:latin typeface="Montserrat"/>
                  <a:sym typeface="Montserrat"/>
                </a:rPr>
                <a:t>[</a:t>
              </a:r>
              <a:r>
                <a:rPr lang="en-US" sz="3200" dirty="0" err="1">
                  <a:solidFill>
                    <a:srgbClr val="F7F4FA"/>
                  </a:solidFill>
                  <a:latin typeface="Montserrat"/>
                  <a:sym typeface="Montserrat"/>
                </a:rPr>
                <a:t>user@host</a:t>
              </a:r>
              <a:r>
                <a:rPr lang="en-US" sz="3200" dirty="0">
                  <a:solidFill>
                    <a:srgbClr val="F7F4FA"/>
                  </a:solidFill>
                  <a:latin typeface="Montserrat"/>
                  <a:sym typeface="Montserrat"/>
                </a:rPr>
                <a:t> ~]# </a:t>
              </a:r>
              <a:r>
                <a:rPr lang="en-US" sz="3200" dirty="0" err="1">
                  <a:solidFill>
                    <a:srgbClr val="F7F4FA"/>
                  </a:solidFill>
                  <a:latin typeface="Montserrat"/>
                  <a:sym typeface="Montserrat"/>
                </a:rPr>
                <a:t>umask</a:t>
              </a:r>
              <a:r>
                <a:rPr lang="en-US" sz="3200" dirty="0">
                  <a:solidFill>
                    <a:srgbClr val="F7F4FA"/>
                  </a:solidFill>
                  <a:latin typeface="Montserrat"/>
                  <a:sym typeface="Montserrat"/>
                </a:rPr>
                <a:t> 007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dirty="0">
                  <a:solidFill>
                    <a:srgbClr val="F7F4FA"/>
                  </a:solidFill>
                  <a:latin typeface="Montserrat"/>
                  <a:sym typeface="Montserrat"/>
                </a:rPr>
                <a:t>[</a:t>
              </a:r>
              <a:r>
                <a:rPr lang="en-US" sz="3200" dirty="0" err="1">
                  <a:solidFill>
                    <a:srgbClr val="F7F4FA"/>
                  </a:solidFill>
                  <a:latin typeface="Montserrat"/>
                  <a:sym typeface="Montserrat"/>
                </a:rPr>
                <a:t>user@host</a:t>
              </a:r>
              <a:r>
                <a:rPr lang="en-US" sz="3200" dirty="0">
                  <a:solidFill>
                    <a:srgbClr val="F7F4FA"/>
                  </a:solidFill>
                  <a:latin typeface="Montserrat"/>
                  <a:sym typeface="Montserrat"/>
                </a:rPr>
                <a:t> ~]# </a:t>
              </a:r>
              <a:r>
                <a:rPr lang="en-US" sz="3200" dirty="0" err="1">
                  <a:solidFill>
                    <a:srgbClr val="F7F4FA"/>
                  </a:solidFill>
                  <a:latin typeface="Montserrat"/>
                  <a:sym typeface="Montserrat"/>
                </a:rPr>
                <a:t>umask</a:t>
              </a:r>
              <a:r>
                <a:rPr lang="en-US" sz="3200" dirty="0">
                  <a:solidFill>
                    <a:srgbClr val="F7F4FA"/>
                  </a:solidFill>
                  <a:latin typeface="Montserrat"/>
                  <a:sym typeface="Montserrat"/>
                </a:rPr>
                <a:t> 0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48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1028700"/>
            <a:ext cx="9552328" cy="2006747"/>
            <a:chOff x="0" y="0"/>
            <a:chExt cx="12736438" cy="2675664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969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Umask</a:t>
              </a: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values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9"/>
              <a:ext cx="12736438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Where to locate?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6107441" y="455774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107441" y="6291971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107441" y="802619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941612" y="4965309"/>
            <a:ext cx="7719098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2800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r>
              <a:rPr lang="en-US" sz="28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/profile</a:t>
            </a:r>
            <a:endParaRPr sz="28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941612" y="6727581"/>
            <a:ext cx="7719098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17161C"/>
                </a:solidFill>
                <a:latin typeface="+mj-lt"/>
                <a:ea typeface="Montserrat"/>
                <a:cs typeface="Montserrat"/>
                <a:sym typeface="Montserrat"/>
              </a:rPr>
              <a:t>/</a:t>
            </a:r>
            <a:r>
              <a:rPr lang="en-US" sz="3200" b="1" i="0" u="none" strike="noStrike" baseline="0" dirty="0" err="1">
                <a:latin typeface="+mj-lt"/>
              </a:rPr>
              <a:t>etc</a:t>
            </a:r>
            <a:r>
              <a:rPr lang="en-US" sz="3200" b="1" i="0" u="none" strike="noStrike" baseline="0" dirty="0">
                <a:latin typeface="+mj-lt"/>
              </a:rPr>
              <a:t>/</a:t>
            </a:r>
            <a:r>
              <a:rPr lang="en-US" sz="3200" b="1" i="0" u="none" strike="noStrike" baseline="0" dirty="0" err="1">
                <a:latin typeface="+mj-lt"/>
              </a:rPr>
              <a:t>bashrc</a:t>
            </a:r>
            <a:endParaRPr sz="3200" b="1" i="0" u="none" strike="noStrike" cap="none" dirty="0">
              <a:solidFill>
                <a:srgbClr val="17161C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941611" y="8389312"/>
            <a:ext cx="7719098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~/.</a:t>
            </a:r>
            <a:r>
              <a:rPr lang="en-US" sz="2800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bash_profile</a:t>
            </a:r>
            <a:r>
              <a:rPr lang="en-US" sz="28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and ~/.</a:t>
            </a:r>
            <a:r>
              <a:rPr lang="en-US" sz="2800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bashrc</a:t>
            </a:r>
            <a:endParaRPr sz="28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/>
        </p:nvSpPr>
        <p:spPr>
          <a:xfrm>
            <a:off x="6990100" y="4087196"/>
            <a:ext cx="430779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10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568345" y="3352678"/>
            <a:ext cx="12417477" cy="2954655"/>
            <a:chOff x="0" y="-9525"/>
            <a:chExt cx="12591000" cy="3939539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2591000" cy="3939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Special Permission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2591000" cy="1493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a fourth permission type in addition to the basic user, group, and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other types. 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68D2237-0866-4E5E-8EF7-62A38100F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816027"/>
              </p:ext>
            </p:extLst>
          </p:nvPr>
        </p:nvGraphicFramePr>
        <p:xfrm>
          <a:off x="614597" y="524656"/>
          <a:ext cx="16069455" cy="9188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9973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021556"/>
            <a:ext cx="10666939" cy="4946631"/>
            <a:chOff x="-14892" y="-9525"/>
            <a:chExt cx="14222585" cy="6595510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setuid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de-DE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[user@host ~]$ ls -l /usr/bin/passwd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021556"/>
            <a:ext cx="10666939" cy="4946631"/>
            <a:chOff x="-14892" y="-9525"/>
            <a:chExt cx="14222585" cy="6595510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setgid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de-DE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[user@host ~]$ ls -ld /run/log/journal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77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021556"/>
            <a:ext cx="10666939" cy="4946631"/>
            <a:chOff x="-14892" y="-9525"/>
            <a:chExt cx="14222585" cy="6595510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Sticky bit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de-DE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[user@host ~]$ ls -ld /tmp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03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021556"/>
            <a:ext cx="10666939" cy="8221566"/>
            <a:chOff x="-14892" y="-9525"/>
            <a:chExt cx="14222585" cy="10962091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Setting Special permissions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5113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Symbolically: </a:t>
              </a:r>
              <a:r>
                <a:rPr lang="en-US" sz="32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setuid</a:t>
              </a:r>
              <a:r>
                <a:rPr lang="en-US" sz="32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= </a:t>
              </a:r>
              <a:r>
                <a:rPr lang="en-US" sz="32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u+s</a:t>
              </a:r>
              <a:r>
                <a:rPr lang="en-US" sz="32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 setgid = </a:t>
              </a:r>
              <a:r>
                <a:rPr lang="en-US" sz="32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g+s</a:t>
              </a:r>
              <a:r>
                <a:rPr lang="en-US" sz="32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 sticky = </a:t>
              </a:r>
              <a:r>
                <a:rPr lang="en-US" sz="32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o+t</a:t>
              </a:r>
              <a:endParaRPr lang="en-US" sz="32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Numerically (fourth preceding digit):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	</a:t>
              </a:r>
              <a:r>
                <a:rPr lang="en-US" sz="32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setuid</a:t>
              </a:r>
              <a:r>
                <a:rPr lang="en-US" sz="32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= 4; setgid = 2; sticky = 1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1800" dirty="0"/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dirty="0">
                  <a:solidFill>
                    <a:srgbClr val="F7F4FA"/>
                  </a:solidFill>
                  <a:latin typeface="Montserrat"/>
                  <a:sym typeface="Montserrat"/>
                </a:rPr>
                <a:t>[</a:t>
              </a:r>
              <a:r>
                <a:rPr lang="en-US" sz="3200" dirty="0" err="1">
                  <a:solidFill>
                    <a:srgbClr val="F7F4FA"/>
                  </a:solidFill>
                  <a:latin typeface="Montserrat"/>
                  <a:sym typeface="Montserrat"/>
                </a:rPr>
                <a:t>user@host</a:t>
              </a:r>
              <a:r>
                <a:rPr lang="en-US" sz="3200" dirty="0">
                  <a:solidFill>
                    <a:srgbClr val="F7F4FA"/>
                  </a:solidFill>
                  <a:latin typeface="Montserrat"/>
                  <a:sym typeface="Montserrat"/>
                </a:rPr>
                <a:t> ~]# </a:t>
              </a:r>
              <a:r>
                <a:rPr lang="en-US" sz="3200" dirty="0" err="1">
                  <a:solidFill>
                    <a:srgbClr val="F7F4FA"/>
                  </a:solidFill>
                  <a:latin typeface="Montserrat"/>
                  <a:sym typeface="Montserrat"/>
                </a:rPr>
                <a:t>chmod</a:t>
              </a:r>
              <a:r>
                <a:rPr lang="en-US" sz="3200" dirty="0">
                  <a:solidFill>
                    <a:srgbClr val="F7F4FA"/>
                  </a:solidFill>
                  <a:latin typeface="Montserrat"/>
                  <a:sym typeface="Montserrat"/>
                </a:rPr>
                <a:t> </a:t>
              </a:r>
              <a:r>
                <a:rPr lang="en-US" sz="3200" dirty="0" err="1">
                  <a:solidFill>
                    <a:srgbClr val="F7F4FA"/>
                  </a:solidFill>
                  <a:latin typeface="Montserrat"/>
                  <a:sym typeface="Montserrat"/>
                </a:rPr>
                <a:t>g+s</a:t>
              </a:r>
              <a:r>
                <a:rPr lang="en-US" sz="3200" dirty="0">
                  <a:solidFill>
                    <a:srgbClr val="F7F4FA"/>
                  </a:solidFill>
                  <a:latin typeface="Montserrat"/>
                  <a:sym typeface="Montserrat"/>
                </a:rPr>
                <a:t> directory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dirty="0">
                  <a:solidFill>
                    <a:srgbClr val="F7F4FA"/>
                  </a:solidFill>
                  <a:latin typeface="Montserrat"/>
                  <a:sym typeface="Montserrat"/>
                </a:rPr>
                <a:t>[</a:t>
              </a:r>
              <a:r>
                <a:rPr lang="en-US" sz="3200" dirty="0" err="1">
                  <a:solidFill>
                    <a:srgbClr val="F7F4FA"/>
                  </a:solidFill>
                  <a:latin typeface="Montserrat"/>
                  <a:sym typeface="Montserrat"/>
                </a:rPr>
                <a:t>user@host</a:t>
              </a:r>
              <a:r>
                <a:rPr lang="en-US" sz="3200" dirty="0">
                  <a:solidFill>
                    <a:srgbClr val="F7F4FA"/>
                  </a:solidFill>
                  <a:latin typeface="Montserrat"/>
                  <a:sym typeface="Montserrat"/>
                </a:rPr>
                <a:t> ~]# </a:t>
              </a:r>
              <a:r>
                <a:rPr lang="en-US" sz="3200" dirty="0" err="1">
                  <a:solidFill>
                    <a:srgbClr val="F7F4FA"/>
                  </a:solidFill>
                  <a:latin typeface="Montserrat"/>
                  <a:sym typeface="Montserrat"/>
                </a:rPr>
                <a:t>chmod</a:t>
              </a:r>
              <a:r>
                <a:rPr lang="en-US" sz="3200" dirty="0">
                  <a:solidFill>
                    <a:srgbClr val="F7F4FA"/>
                  </a:solidFill>
                  <a:latin typeface="Montserrat"/>
                  <a:sym typeface="Montserrat"/>
                </a:rPr>
                <a:t> 2770 directory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37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568345" y="3352678"/>
            <a:ext cx="14111366" cy="3637095"/>
            <a:chOff x="0" y="-9525"/>
            <a:chExt cx="14308560" cy="4849459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4308560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Default File Permissions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4308560" cy="2986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When you create a new file or directory, it is assigned </a:t>
              </a:r>
              <a:r>
                <a:rPr lang="en-US" sz="25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initial permissions</a:t>
              </a: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 There are two things that affect these initial permissions. The first is whether you are creating a regular file or a directory.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second is the current </a:t>
              </a:r>
              <a:r>
                <a:rPr lang="en-US" sz="2599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umask</a:t>
              </a: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3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568345" y="3352678"/>
            <a:ext cx="14111366" cy="3293155"/>
            <a:chOff x="0" y="-9525"/>
            <a:chExt cx="14308560" cy="4390873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4308560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Default Dir. Permissions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4308560" cy="2527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0777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</a:t>
              </a:r>
              <a:r>
                <a:rPr lang="en-US" sz="4400" b="0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drwxrwxrwx</a:t>
              </a:r>
              <a:r>
                <a:rPr lang="en-US" sz="4400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).</a:t>
              </a: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7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341</Words>
  <Application>Microsoft Office PowerPoint</Application>
  <PresentationFormat>Custom</PresentationFormat>
  <Paragraphs>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Montserrat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3</cp:revision>
  <dcterms:modified xsi:type="dcterms:W3CDTF">2022-04-28T03:20:16Z</dcterms:modified>
</cp:coreProperties>
</file>