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YZvR68yU5MQsXfwGiBTPuuI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764063" cy="10287000"/>
          </a:xfrm>
          <a:prstGeom prst="rect">
            <a:avLst/>
          </a:prstGeom>
          <a:solidFill>
            <a:srgbClr val="17161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28700" y="2818248"/>
            <a:ext cx="10633648" cy="203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99"/>
              <a:buFont typeface="Arial"/>
              <a:buNone/>
            </a:pPr>
            <a:r>
              <a:rPr lang="en-US" sz="11499" b="1" dirty="0">
                <a:solidFill>
                  <a:srgbClr val="F7F4FA"/>
                </a:solidFill>
                <a:latin typeface="Montserrat"/>
                <a:sym typeface="Montserrat"/>
              </a:rPr>
              <a:t>Linux Admin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671540"/>
            <a:ext cx="976140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0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Presented by: </a:t>
            </a:r>
            <a:r>
              <a:rPr lang="en-US" sz="2799" b="1" i="0" u="none" strike="noStrike" cap="none" dirty="0">
                <a:solidFill>
                  <a:srgbClr val="F7F4FA"/>
                </a:solidFill>
                <a:latin typeface="Montserrat"/>
                <a:ea typeface="Montserrat"/>
                <a:cs typeface="Montserrat"/>
                <a:sym typeface="Montserrat"/>
              </a:rPr>
              <a:t>Mohamed Fakhruldeen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53239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52500" y="6143350"/>
            <a:ext cx="8690400" cy="15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7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lang="en-US" sz="7800" b="1" i="0" u="none" strike="noStrike" cap="none" dirty="0">
                <a:solidFill>
                  <a:srgbClr val="E8BE02"/>
                </a:solidFill>
                <a:latin typeface="Montserrat"/>
                <a:ea typeface="Montserrat"/>
                <a:cs typeface="Montserrat"/>
                <a:sym typeface="Montserrat"/>
              </a:rPr>
              <a:t>Chapter 07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F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5"/>
          <p:cNvGrpSpPr/>
          <p:nvPr/>
        </p:nvGrpSpPr>
        <p:grpSpPr>
          <a:xfrm>
            <a:off x="1028698" y="1014212"/>
            <a:ext cx="9488212" cy="4770114"/>
            <a:chOff x="0" y="-9525"/>
            <a:chExt cx="12650946" cy="6360153"/>
          </a:xfrm>
        </p:grpSpPr>
        <p:sp>
          <p:nvSpPr>
            <p:cNvPr id="169" name="Google Shape;169;p5"/>
            <p:cNvSpPr txBox="1"/>
            <p:nvPr/>
          </p:nvSpPr>
          <p:spPr>
            <a:xfrm>
              <a:off x="0" y="-9525"/>
              <a:ext cx="12590988" cy="39395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1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07. Controlling Access to files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59961" y="4110784"/>
              <a:ext cx="12590985" cy="2239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file-system permissions on files and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interpret the security effects of different</a:t>
              </a:r>
            </a:p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permission settings.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028469" y="6516894"/>
            <a:ext cx="9443474" cy="559961"/>
            <a:chOff x="-308" y="-57150"/>
            <a:chExt cx="12591298" cy="746616"/>
          </a:xfrm>
        </p:grpSpPr>
        <p:sp>
          <p:nvSpPr>
            <p:cNvPr id="175" name="Google Shape;175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Linux File System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1028469" y="7651998"/>
            <a:ext cx="9443474" cy="559961"/>
            <a:chOff x="-308" y="-57150"/>
            <a:chExt cx="12591298" cy="746616"/>
          </a:xfrm>
        </p:grpSpPr>
        <p:sp>
          <p:nvSpPr>
            <p:cNvPr id="178" name="Google Shape;178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Managing File System Permissions from CLI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1028469" y="8787102"/>
            <a:ext cx="9443474" cy="559961"/>
            <a:chOff x="-308" y="-57150"/>
            <a:chExt cx="12591298" cy="746616"/>
          </a:xfrm>
        </p:grpSpPr>
        <p:sp>
          <p:nvSpPr>
            <p:cNvPr id="181" name="Google Shape;181;p5"/>
            <p:cNvSpPr/>
            <p:nvPr/>
          </p:nvSpPr>
          <p:spPr>
            <a:xfrm rot="10800000">
              <a:off x="-308" y="59041"/>
              <a:ext cx="385448" cy="403838"/>
            </a:xfrm>
            <a:custGeom>
              <a:avLst/>
              <a:gdLst/>
              <a:ahLst/>
              <a:cxnLst/>
              <a:rect l="l" t="t" r="r" b="b"/>
              <a:pathLst>
                <a:path w="10990384" h="11514742" extrusionOk="0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A1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028607" y="-57150"/>
              <a:ext cx="11562383" cy="74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9"/>
                <a:buFont typeface="Arial"/>
                <a:buNone/>
              </a:pPr>
              <a:r>
                <a:rPr lang="en-US" sz="2599" b="0" i="0" u="none" strike="noStrike" cap="none" dirty="0">
                  <a:solidFill>
                    <a:srgbClr val="17161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Managing Default Permissions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8400" y="6907450"/>
            <a:ext cx="1879600" cy="3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615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6069729"/>
            <a:ext cx="3095939" cy="287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63361" y="2730061"/>
            <a:ext cx="3095939" cy="287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3986110" y="2362702"/>
            <a:ext cx="701262" cy="734720"/>
          </a:xfrm>
          <a:custGeom>
            <a:avLst/>
            <a:gdLst/>
            <a:ahLst/>
            <a:cxnLst/>
            <a:rect l="l" t="t" r="r" b="b"/>
            <a:pathLst>
              <a:path w="10990384" h="11514742" extrusionOk="0">
                <a:moveTo>
                  <a:pt x="8792" y="5757371"/>
                </a:moveTo>
                <a:cubicBezTo>
                  <a:pt x="0" y="7723318"/>
                  <a:pt x="1043775" y="9543701"/>
                  <a:pt x="2744885" y="10529222"/>
                </a:cubicBezTo>
                <a:cubicBezTo>
                  <a:pt x="4445994" y="11514742"/>
                  <a:pt x="6544389" y="11514742"/>
                  <a:pt x="8245499" y="10529222"/>
                </a:cubicBezTo>
                <a:cubicBezTo>
                  <a:pt x="9946609" y="9543701"/>
                  <a:pt x="10990384" y="7723318"/>
                  <a:pt x="10981592" y="5757371"/>
                </a:cubicBezTo>
                <a:cubicBezTo>
                  <a:pt x="10990384" y="3791424"/>
                  <a:pt x="9946609" y="1971041"/>
                  <a:pt x="8245499" y="985520"/>
                </a:cubicBezTo>
                <a:cubicBezTo>
                  <a:pt x="6544389" y="0"/>
                  <a:pt x="4445994" y="0"/>
                  <a:pt x="2744885" y="985520"/>
                </a:cubicBezTo>
                <a:cubicBezTo>
                  <a:pt x="1043775" y="1971041"/>
                  <a:pt x="0" y="3791424"/>
                  <a:pt x="8792" y="5757371"/>
                </a:cubicBezTo>
                <a:close/>
              </a:path>
            </a:pathLst>
          </a:custGeom>
          <a:solidFill>
            <a:srgbClr val="E9BF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Montserrat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Fakhruldeen</cp:lastModifiedBy>
  <cp:revision>2</cp:revision>
  <dcterms:modified xsi:type="dcterms:W3CDTF">2022-04-27T23:46:02Z</dcterms:modified>
</cp:coreProperties>
</file>