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7" r:id="rId13"/>
    <p:sldId id="279" r:id="rId14"/>
    <p:sldId id="278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A2C08-AD31-40BD-8B87-C0D9F417403B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C29CC2-9170-4D67-A2C3-B3F6FA7AC719}">
      <dgm:prSet phldrT="[Text]"/>
      <dgm:spPr/>
      <dgm:t>
        <a:bodyPr/>
        <a:lstStyle/>
        <a:p>
          <a:r>
            <a:rPr lang="en-US" dirty="0"/>
            <a:t>executable program.</a:t>
          </a:r>
        </a:p>
      </dgm:t>
    </dgm:pt>
    <dgm:pt modelId="{E7001CCA-A182-4C7E-9E89-030A5C9EE98D}" type="parTrans" cxnId="{E40DB730-13A0-4B48-A6DD-E1CED308C00A}">
      <dgm:prSet/>
      <dgm:spPr/>
      <dgm:t>
        <a:bodyPr/>
        <a:lstStyle/>
        <a:p>
          <a:endParaRPr lang="en-US"/>
        </a:p>
      </dgm:t>
    </dgm:pt>
    <dgm:pt modelId="{EEC3B443-D7A8-4C93-8E5A-9DE915FA8761}" type="sibTrans" cxnId="{E40DB730-13A0-4B48-A6DD-E1CED308C00A}">
      <dgm:prSet/>
      <dgm:spPr/>
      <dgm:t>
        <a:bodyPr/>
        <a:lstStyle/>
        <a:p>
          <a:endParaRPr lang="en-US"/>
        </a:p>
      </dgm:t>
    </dgm:pt>
    <dgm:pt modelId="{D0C6F5AE-AF53-43B5-A2E8-7F17AF2D882D}">
      <dgm:prSet phldrT="[Text]"/>
      <dgm:spPr/>
      <dgm:t>
        <a:bodyPr/>
        <a:lstStyle/>
        <a:p>
          <a:r>
            <a:rPr lang="en-US" dirty="0"/>
            <a:t>Security properties</a:t>
          </a:r>
        </a:p>
      </dgm:t>
    </dgm:pt>
    <dgm:pt modelId="{CDCFF3F7-26F0-41AA-AB1E-29886610F470}" type="parTrans" cxnId="{ED0ADCD7-4456-4787-87D9-08F48A60CB10}">
      <dgm:prSet/>
      <dgm:spPr/>
      <dgm:t>
        <a:bodyPr/>
        <a:lstStyle/>
        <a:p>
          <a:endParaRPr lang="en-US"/>
        </a:p>
      </dgm:t>
    </dgm:pt>
    <dgm:pt modelId="{718C3C95-2C07-49C4-A6BD-7701DE9F1A5A}" type="sibTrans" cxnId="{ED0ADCD7-4456-4787-87D9-08F48A60CB10}">
      <dgm:prSet/>
      <dgm:spPr/>
      <dgm:t>
        <a:bodyPr/>
        <a:lstStyle/>
        <a:p>
          <a:endParaRPr lang="en-US"/>
        </a:p>
      </dgm:t>
    </dgm:pt>
    <dgm:pt modelId="{98A77A01-DA62-4987-8BA1-FEA952B62D5D}">
      <dgm:prSet phldrT="[Text]"/>
      <dgm:spPr/>
      <dgm:t>
        <a:bodyPr/>
        <a:lstStyle/>
        <a:p>
          <a:r>
            <a:rPr lang="en-US" dirty="0"/>
            <a:t>execution threads</a:t>
          </a:r>
        </a:p>
      </dgm:t>
    </dgm:pt>
    <dgm:pt modelId="{2B842BF4-309D-4710-8FDC-0E6FF8908D46}" type="parTrans" cxnId="{BBF4B40C-9BB6-4E1B-A4A3-E777804509EA}">
      <dgm:prSet/>
      <dgm:spPr/>
      <dgm:t>
        <a:bodyPr/>
        <a:lstStyle/>
        <a:p>
          <a:endParaRPr lang="en-US"/>
        </a:p>
      </dgm:t>
    </dgm:pt>
    <dgm:pt modelId="{9F0DB79E-A1D2-4824-AD24-B97CED1A176F}" type="sibTrans" cxnId="{BBF4B40C-9BB6-4E1B-A4A3-E777804509EA}">
      <dgm:prSet/>
      <dgm:spPr/>
      <dgm:t>
        <a:bodyPr/>
        <a:lstStyle/>
        <a:p>
          <a:endParaRPr lang="en-US"/>
        </a:p>
      </dgm:t>
    </dgm:pt>
    <dgm:pt modelId="{4B8B51E8-0D96-4CAE-BC2D-0A33A19D9EA9}">
      <dgm:prSet phldrT="[Text]"/>
      <dgm:spPr/>
      <dgm:t>
        <a:bodyPr/>
        <a:lstStyle/>
        <a:p>
          <a:r>
            <a:rPr lang="en-US" dirty="0"/>
            <a:t>Process state</a:t>
          </a:r>
        </a:p>
      </dgm:t>
    </dgm:pt>
    <dgm:pt modelId="{5906E85C-EDCA-4A93-AEF3-8FF15256DCF5}" type="parTrans" cxnId="{FCCD3CE0-40AB-444E-8981-3E707750D5C2}">
      <dgm:prSet/>
      <dgm:spPr/>
      <dgm:t>
        <a:bodyPr/>
        <a:lstStyle/>
        <a:p>
          <a:endParaRPr lang="en-US"/>
        </a:p>
      </dgm:t>
    </dgm:pt>
    <dgm:pt modelId="{B9686094-36D6-444D-ACCE-BA4AFE0ACEE2}" type="sibTrans" cxnId="{FCCD3CE0-40AB-444E-8981-3E707750D5C2}">
      <dgm:prSet/>
      <dgm:spPr/>
      <dgm:t>
        <a:bodyPr/>
        <a:lstStyle/>
        <a:p>
          <a:endParaRPr lang="en-US"/>
        </a:p>
      </dgm:t>
    </dgm:pt>
    <dgm:pt modelId="{7EBA2838-F820-44B1-B642-9DDACA90A8E8}">
      <dgm:prSet phldrT="[Text]"/>
      <dgm:spPr/>
      <dgm:t>
        <a:bodyPr/>
        <a:lstStyle/>
        <a:p>
          <a:r>
            <a:rPr lang="en-US" dirty="0"/>
            <a:t>address space</a:t>
          </a:r>
        </a:p>
      </dgm:t>
    </dgm:pt>
    <dgm:pt modelId="{373EFBE7-013B-47BC-AE78-C2BED14FF9D6}" type="parTrans" cxnId="{A5A99A6A-48D7-4629-8C60-9A60117D2071}">
      <dgm:prSet/>
      <dgm:spPr/>
      <dgm:t>
        <a:bodyPr/>
        <a:lstStyle/>
        <a:p>
          <a:endParaRPr lang="en-US"/>
        </a:p>
      </dgm:t>
    </dgm:pt>
    <dgm:pt modelId="{41913360-BE2A-4648-ACF7-716C0A64F61A}" type="sibTrans" cxnId="{A5A99A6A-48D7-4629-8C60-9A60117D2071}">
      <dgm:prSet/>
      <dgm:spPr/>
      <dgm:t>
        <a:bodyPr/>
        <a:lstStyle/>
        <a:p>
          <a:endParaRPr lang="en-US"/>
        </a:p>
      </dgm:t>
    </dgm:pt>
    <dgm:pt modelId="{43B859F4-A93F-4BE1-82BE-20861B718CB1}" type="pres">
      <dgm:prSet presAssocID="{B6DA2C08-AD31-40BD-8B87-C0D9F417403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18E392-F3D4-46A6-B3B7-409162A93601}" type="pres">
      <dgm:prSet presAssocID="{F3C29CC2-9170-4D67-A2C3-B3F6FA7AC719}" presName="centerShape" presStyleLbl="node0" presStyleIdx="0" presStyleCnt="1"/>
      <dgm:spPr/>
    </dgm:pt>
    <dgm:pt modelId="{04713C9E-914B-4650-835F-2C016AA59133}" type="pres">
      <dgm:prSet presAssocID="{D0C6F5AE-AF53-43B5-A2E8-7F17AF2D882D}" presName="node" presStyleLbl="node1" presStyleIdx="0" presStyleCnt="4">
        <dgm:presLayoutVars>
          <dgm:bulletEnabled val="1"/>
        </dgm:presLayoutVars>
      </dgm:prSet>
      <dgm:spPr/>
    </dgm:pt>
    <dgm:pt modelId="{C2C38C92-7DE9-4243-A02A-BE5530A8AE08}" type="pres">
      <dgm:prSet presAssocID="{D0C6F5AE-AF53-43B5-A2E8-7F17AF2D882D}" presName="dummy" presStyleCnt="0"/>
      <dgm:spPr/>
    </dgm:pt>
    <dgm:pt modelId="{236E0407-A19D-4EB7-94C5-114ED2AE1C63}" type="pres">
      <dgm:prSet presAssocID="{718C3C95-2C07-49C4-A6BD-7701DE9F1A5A}" presName="sibTrans" presStyleLbl="sibTrans2D1" presStyleIdx="0" presStyleCnt="4"/>
      <dgm:spPr/>
    </dgm:pt>
    <dgm:pt modelId="{1F644AED-AB01-4F99-9BB1-3A6C574229EE}" type="pres">
      <dgm:prSet presAssocID="{98A77A01-DA62-4987-8BA1-FEA952B62D5D}" presName="node" presStyleLbl="node1" presStyleIdx="1" presStyleCnt="4">
        <dgm:presLayoutVars>
          <dgm:bulletEnabled val="1"/>
        </dgm:presLayoutVars>
      </dgm:prSet>
      <dgm:spPr/>
    </dgm:pt>
    <dgm:pt modelId="{319BF5D0-5E1D-4F4C-82C0-5CD68422B0EE}" type="pres">
      <dgm:prSet presAssocID="{98A77A01-DA62-4987-8BA1-FEA952B62D5D}" presName="dummy" presStyleCnt="0"/>
      <dgm:spPr/>
    </dgm:pt>
    <dgm:pt modelId="{6DBF0C6D-3121-47DE-AB50-4914B31089F6}" type="pres">
      <dgm:prSet presAssocID="{9F0DB79E-A1D2-4824-AD24-B97CED1A176F}" presName="sibTrans" presStyleLbl="sibTrans2D1" presStyleIdx="1" presStyleCnt="4"/>
      <dgm:spPr/>
    </dgm:pt>
    <dgm:pt modelId="{02C3AA10-17AC-4A4A-8F52-C2BED09A4052}" type="pres">
      <dgm:prSet presAssocID="{4B8B51E8-0D96-4CAE-BC2D-0A33A19D9EA9}" presName="node" presStyleLbl="node1" presStyleIdx="2" presStyleCnt="4">
        <dgm:presLayoutVars>
          <dgm:bulletEnabled val="1"/>
        </dgm:presLayoutVars>
      </dgm:prSet>
      <dgm:spPr/>
    </dgm:pt>
    <dgm:pt modelId="{33A66CB5-9653-4A1B-8859-D27C372A36D5}" type="pres">
      <dgm:prSet presAssocID="{4B8B51E8-0D96-4CAE-BC2D-0A33A19D9EA9}" presName="dummy" presStyleCnt="0"/>
      <dgm:spPr/>
    </dgm:pt>
    <dgm:pt modelId="{C973812F-7CF5-4C54-BC35-B8F7A19BBBDD}" type="pres">
      <dgm:prSet presAssocID="{B9686094-36D6-444D-ACCE-BA4AFE0ACEE2}" presName="sibTrans" presStyleLbl="sibTrans2D1" presStyleIdx="2" presStyleCnt="4"/>
      <dgm:spPr/>
    </dgm:pt>
    <dgm:pt modelId="{1740FBAF-9B15-4461-8623-69D66A1A32E7}" type="pres">
      <dgm:prSet presAssocID="{7EBA2838-F820-44B1-B642-9DDACA90A8E8}" presName="node" presStyleLbl="node1" presStyleIdx="3" presStyleCnt="4">
        <dgm:presLayoutVars>
          <dgm:bulletEnabled val="1"/>
        </dgm:presLayoutVars>
      </dgm:prSet>
      <dgm:spPr/>
    </dgm:pt>
    <dgm:pt modelId="{0AEB8556-C333-4DED-9F94-9A2385BF87AF}" type="pres">
      <dgm:prSet presAssocID="{7EBA2838-F820-44B1-B642-9DDACA90A8E8}" presName="dummy" presStyleCnt="0"/>
      <dgm:spPr/>
    </dgm:pt>
    <dgm:pt modelId="{B138D59F-3777-4830-A207-F38DEED6E9EA}" type="pres">
      <dgm:prSet presAssocID="{41913360-BE2A-4648-ACF7-716C0A64F61A}" presName="sibTrans" presStyleLbl="sibTrans2D1" presStyleIdx="3" presStyleCnt="4"/>
      <dgm:spPr/>
    </dgm:pt>
  </dgm:ptLst>
  <dgm:cxnLst>
    <dgm:cxn modelId="{BBF4B40C-9BB6-4E1B-A4A3-E777804509EA}" srcId="{F3C29CC2-9170-4D67-A2C3-B3F6FA7AC719}" destId="{98A77A01-DA62-4987-8BA1-FEA952B62D5D}" srcOrd="1" destOrd="0" parTransId="{2B842BF4-309D-4710-8FDC-0E6FF8908D46}" sibTransId="{9F0DB79E-A1D2-4824-AD24-B97CED1A176F}"/>
    <dgm:cxn modelId="{01C6100F-03BC-4075-A326-297F2C3C3773}" type="presOf" srcId="{B6DA2C08-AD31-40BD-8B87-C0D9F417403B}" destId="{43B859F4-A93F-4BE1-82BE-20861B718CB1}" srcOrd="0" destOrd="0" presId="urn:microsoft.com/office/officeart/2005/8/layout/radial6"/>
    <dgm:cxn modelId="{E40DB730-13A0-4B48-A6DD-E1CED308C00A}" srcId="{B6DA2C08-AD31-40BD-8B87-C0D9F417403B}" destId="{F3C29CC2-9170-4D67-A2C3-B3F6FA7AC719}" srcOrd="0" destOrd="0" parTransId="{E7001CCA-A182-4C7E-9E89-030A5C9EE98D}" sibTransId="{EEC3B443-D7A8-4C93-8E5A-9DE915FA8761}"/>
    <dgm:cxn modelId="{7A516F63-819A-41B4-AFFE-2C2E001FF240}" type="presOf" srcId="{98A77A01-DA62-4987-8BA1-FEA952B62D5D}" destId="{1F644AED-AB01-4F99-9BB1-3A6C574229EE}" srcOrd="0" destOrd="0" presId="urn:microsoft.com/office/officeart/2005/8/layout/radial6"/>
    <dgm:cxn modelId="{A5A99A6A-48D7-4629-8C60-9A60117D2071}" srcId="{F3C29CC2-9170-4D67-A2C3-B3F6FA7AC719}" destId="{7EBA2838-F820-44B1-B642-9DDACA90A8E8}" srcOrd="3" destOrd="0" parTransId="{373EFBE7-013B-47BC-AE78-C2BED14FF9D6}" sibTransId="{41913360-BE2A-4648-ACF7-716C0A64F61A}"/>
    <dgm:cxn modelId="{97E67B71-735B-4ECE-9749-3B960AFFB698}" type="presOf" srcId="{D0C6F5AE-AF53-43B5-A2E8-7F17AF2D882D}" destId="{04713C9E-914B-4650-835F-2C016AA59133}" srcOrd="0" destOrd="0" presId="urn:microsoft.com/office/officeart/2005/8/layout/radial6"/>
    <dgm:cxn modelId="{7906D478-6990-435D-99C4-97F6EB2C3FAF}" type="presOf" srcId="{4B8B51E8-0D96-4CAE-BC2D-0A33A19D9EA9}" destId="{02C3AA10-17AC-4A4A-8F52-C2BED09A4052}" srcOrd="0" destOrd="0" presId="urn:microsoft.com/office/officeart/2005/8/layout/radial6"/>
    <dgm:cxn modelId="{5E98F78F-1083-434B-8EB4-26A9B1B24F18}" type="presOf" srcId="{B9686094-36D6-444D-ACCE-BA4AFE0ACEE2}" destId="{C973812F-7CF5-4C54-BC35-B8F7A19BBBDD}" srcOrd="0" destOrd="0" presId="urn:microsoft.com/office/officeart/2005/8/layout/radial6"/>
    <dgm:cxn modelId="{641F95A1-7945-48D7-800F-D19C5B467ED8}" type="presOf" srcId="{F3C29CC2-9170-4D67-A2C3-B3F6FA7AC719}" destId="{7018E392-F3D4-46A6-B3B7-409162A93601}" srcOrd="0" destOrd="0" presId="urn:microsoft.com/office/officeart/2005/8/layout/radial6"/>
    <dgm:cxn modelId="{8F9174AA-BA44-4A8C-BCCE-549F3AA89452}" type="presOf" srcId="{9F0DB79E-A1D2-4824-AD24-B97CED1A176F}" destId="{6DBF0C6D-3121-47DE-AB50-4914B31089F6}" srcOrd="0" destOrd="0" presId="urn:microsoft.com/office/officeart/2005/8/layout/radial6"/>
    <dgm:cxn modelId="{0ADCDDAF-BB1A-4EA9-B158-8F0C21D52A3D}" type="presOf" srcId="{7EBA2838-F820-44B1-B642-9DDACA90A8E8}" destId="{1740FBAF-9B15-4461-8623-69D66A1A32E7}" srcOrd="0" destOrd="0" presId="urn:microsoft.com/office/officeart/2005/8/layout/radial6"/>
    <dgm:cxn modelId="{B1CA5ED0-6A08-4E51-9CC4-8BCABFAEB233}" type="presOf" srcId="{718C3C95-2C07-49C4-A6BD-7701DE9F1A5A}" destId="{236E0407-A19D-4EB7-94C5-114ED2AE1C63}" srcOrd="0" destOrd="0" presId="urn:microsoft.com/office/officeart/2005/8/layout/radial6"/>
    <dgm:cxn modelId="{ED0ADCD7-4456-4787-87D9-08F48A60CB10}" srcId="{F3C29CC2-9170-4D67-A2C3-B3F6FA7AC719}" destId="{D0C6F5AE-AF53-43B5-A2E8-7F17AF2D882D}" srcOrd="0" destOrd="0" parTransId="{CDCFF3F7-26F0-41AA-AB1E-29886610F470}" sibTransId="{718C3C95-2C07-49C4-A6BD-7701DE9F1A5A}"/>
    <dgm:cxn modelId="{F5E8C2D9-50BD-4D08-B1D3-FBE9CC10EA26}" type="presOf" srcId="{41913360-BE2A-4648-ACF7-716C0A64F61A}" destId="{B138D59F-3777-4830-A207-F38DEED6E9EA}" srcOrd="0" destOrd="0" presId="urn:microsoft.com/office/officeart/2005/8/layout/radial6"/>
    <dgm:cxn modelId="{FCCD3CE0-40AB-444E-8981-3E707750D5C2}" srcId="{F3C29CC2-9170-4D67-A2C3-B3F6FA7AC719}" destId="{4B8B51E8-0D96-4CAE-BC2D-0A33A19D9EA9}" srcOrd="2" destOrd="0" parTransId="{5906E85C-EDCA-4A93-AEF3-8FF15256DCF5}" sibTransId="{B9686094-36D6-444D-ACCE-BA4AFE0ACEE2}"/>
    <dgm:cxn modelId="{9155FE57-BB6C-42AB-9619-3FFFFB662B76}" type="presParOf" srcId="{43B859F4-A93F-4BE1-82BE-20861B718CB1}" destId="{7018E392-F3D4-46A6-B3B7-409162A93601}" srcOrd="0" destOrd="0" presId="urn:microsoft.com/office/officeart/2005/8/layout/radial6"/>
    <dgm:cxn modelId="{1A72FA68-F36E-4B1C-BE51-D8DB4DF4A02A}" type="presParOf" srcId="{43B859F4-A93F-4BE1-82BE-20861B718CB1}" destId="{04713C9E-914B-4650-835F-2C016AA59133}" srcOrd="1" destOrd="0" presId="urn:microsoft.com/office/officeart/2005/8/layout/radial6"/>
    <dgm:cxn modelId="{6C059275-7698-4872-8D1D-FAF2AD0984B2}" type="presParOf" srcId="{43B859F4-A93F-4BE1-82BE-20861B718CB1}" destId="{C2C38C92-7DE9-4243-A02A-BE5530A8AE08}" srcOrd="2" destOrd="0" presId="urn:microsoft.com/office/officeart/2005/8/layout/radial6"/>
    <dgm:cxn modelId="{2A91CFE9-16F8-4570-8480-E360DA6251DC}" type="presParOf" srcId="{43B859F4-A93F-4BE1-82BE-20861B718CB1}" destId="{236E0407-A19D-4EB7-94C5-114ED2AE1C63}" srcOrd="3" destOrd="0" presId="urn:microsoft.com/office/officeart/2005/8/layout/radial6"/>
    <dgm:cxn modelId="{DBC7B0C8-516A-4879-B995-03C0253AD478}" type="presParOf" srcId="{43B859F4-A93F-4BE1-82BE-20861B718CB1}" destId="{1F644AED-AB01-4F99-9BB1-3A6C574229EE}" srcOrd="4" destOrd="0" presId="urn:microsoft.com/office/officeart/2005/8/layout/radial6"/>
    <dgm:cxn modelId="{D10C7239-00DB-4BC5-807F-EC3B5C9D4825}" type="presParOf" srcId="{43B859F4-A93F-4BE1-82BE-20861B718CB1}" destId="{319BF5D0-5E1D-4F4C-82C0-5CD68422B0EE}" srcOrd="5" destOrd="0" presId="urn:microsoft.com/office/officeart/2005/8/layout/radial6"/>
    <dgm:cxn modelId="{13FFEEFD-72D9-4FD1-A091-3AA4E61813A0}" type="presParOf" srcId="{43B859F4-A93F-4BE1-82BE-20861B718CB1}" destId="{6DBF0C6D-3121-47DE-AB50-4914B31089F6}" srcOrd="6" destOrd="0" presId="urn:microsoft.com/office/officeart/2005/8/layout/radial6"/>
    <dgm:cxn modelId="{326BC48D-1DF6-402A-A1D4-FA18BF2667CC}" type="presParOf" srcId="{43B859F4-A93F-4BE1-82BE-20861B718CB1}" destId="{02C3AA10-17AC-4A4A-8F52-C2BED09A4052}" srcOrd="7" destOrd="0" presId="urn:microsoft.com/office/officeart/2005/8/layout/radial6"/>
    <dgm:cxn modelId="{715756E2-7B17-45FA-B6CE-6A9ECBA3FEE0}" type="presParOf" srcId="{43B859F4-A93F-4BE1-82BE-20861B718CB1}" destId="{33A66CB5-9653-4A1B-8859-D27C372A36D5}" srcOrd="8" destOrd="0" presId="urn:microsoft.com/office/officeart/2005/8/layout/radial6"/>
    <dgm:cxn modelId="{84A5C55E-44D7-4F07-A662-BA9D235D6529}" type="presParOf" srcId="{43B859F4-A93F-4BE1-82BE-20861B718CB1}" destId="{C973812F-7CF5-4C54-BC35-B8F7A19BBBDD}" srcOrd="9" destOrd="0" presId="urn:microsoft.com/office/officeart/2005/8/layout/radial6"/>
    <dgm:cxn modelId="{D28AA979-53F1-4B83-BF75-199F62E9460D}" type="presParOf" srcId="{43B859F4-A93F-4BE1-82BE-20861B718CB1}" destId="{1740FBAF-9B15-4461-8623-69D66A1A32E7}" srcOrd="10" destOrd="0" presId="urn:microsoft.com/office/officeart/2005/8/layout/radial6"/>
    <dgm:cxn modelId="{A7F0F7FA-F5E8-4692-9724-886016F664B9}" type="presParOf" srcId="{43B859F4-A93F-4BE1-82BE-20861B718CB1}" destId="{0AEB8556-C333-4DED-9F94-9A2385BF87AF}" srcOrd="11" destOrd="0" presId="urn:microsoft.com/office/officeart/2005/8/layout/radial6"/>
    <dgm:cxn modelId="{26311AC0-BE5C-49AF-A069-5BC339BC8663}" type="presParOf" srcId="{43B859F4-A93F-4BE1-82BE-20861B718CB1}" destId="{B138D59F-3777-4830-A207-F38DEED6E9E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A2C08-AD31-40BD-8B87-C0D9F417403B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C29CC2-9170-4D67-A2C3-B3F6FA7AC719}">
      <dgm:prSet phldrT="[Text]"/>
      <dgm:spPr/>
      <dgm:t>
        <a:bodyPr/>
        <a:lstStyle/>
        <a:p>
          <a:r>
            <a:rPr lang="en-US" dirty="0"/>
            <a:t>environment</a:t>
          </a:r>
        </a:p>
      </dgm:t>
    </dgm:pt>
    <dgm:pt modelId="{E7001CCA-A182-4C7E-9E89-030A5C9EE98D}" type="parTrans" cxnId="{E40DB730-13A0-4B48-A6DD-E1CED308C00A}">
      <dgm:prSet/>
      <dgm:spPr/>
      <dgm:t>
        <a:bodyPr/>
        <a:lstStyle/>
        <a:p>
          <a:endParaRPr lang="en-US"/>
        </a:p>
      </dgm:t>
    </dgm:pt>
    <dgm:pt modelId="{EEC3B443-D7A8-4C93-8E5A-9DE915FA8761}" type="sibTrans" cxnId="{E40DB730-13A0-4B48-A6DD-E1CED308C00A}">
      <dgm:prSet/>
      <dgm:spPr/>
      <dgm:t>
        <a:bodyPr/>
        <a:lstStyle/>
        <a:p>
          <a:endParaRPr lang="en-US"/>
        </a:p>
      </dgm:t>
    </dgm:pt>
    <dgm:pt modelId="{D0C6F5AE-AF53-43B5-A2E8-7F17AF2D882D}">
      <dgm:prSet phldrT="[Text]"/>
      <dgm:spPr/>
      <dgm:t>
        <a:bodyPr/>
        <a:lstStyle/>
        <a:p>
          <a:r>
            <a:rPr lang="en-US" dirty="0"/>
            <a:t>Local Var</a:t>
          </a:r>
        </a:p>
      </dgm:t>
    </dgm:pt>
    <dgm:pt modelId="{CDCFF3F7-26F0-41AA-AB1E-29886610F470}" type="parTrans" cxnId="{ED0ADCD7-4456-4787-87D9-08F48A60CB10}">
      <dgm:prSet/>
      <dgm:spPr/>
      <dgm:t>
        <a:bodyPr/>
        <a:lstStyle/>
        <a:p>
          <a:endParaRPr lang="en-US"/>
        </a:p>
      </dgm:t>
    </dgm:pt>
    <dgm:pt modelId="{718C3C95-2C07-49C4-A6BD-7701DE9F1A5A}" type="sibTrans" cxnId="{ED0ADCD7-4456-4787-87D9-08F48A60CB10}">
      <dgm:prSet/>
      <dgm:spPr/>
      <dgm:t>
        <a:bodyPr/>
        <a:lstStyle/>
        <a:p>
          <a:endParaRPr lang="en-US"/>
        </a:p>
      </dgm:t>
    </dgm:pt>
    <dgm:pt modelId="{98A77A01-DA62-4987-8BA1-FEA952B62D5D}">
      <dgm:prSet phldrT="[Text]"/>
      <dgm:spPr/>
      <dgm:t>
        <a:bodyPr/>
        <a:lstStyle/>
        <a:p>
          <a:r>
            <a:rPr lang="en-US" dirty="0"/>
            <a:t>global variables</a:t>
          </a:r>
        </a:p>
      </dgm:t>
    </dgm:pt>
    <dgm:pt modelId="{2B842BF4-309D-4710-8FDC-0E6FF8908D46}" type="parTrans" cxnId="{BBF4B40C-9BB6-4E1B-A4A3-E777804509EA}">
      <dgm:prSet/>
      <dgm:spPr/>
      <dgm:t>
        <a:bodyPr/>
        <a:lstStyle/>
        <a:p>
          <a:endParaRPr lang="en-US"/>
        </a:p>
      </dgm:t>
    </dgm:pt>
    <dgm:pt modelId="{9F0DB79E-A1D2-4824-AD24-B97CED1A176F}" type="sibTrans" cxnId="{BBF4B40C-9BB6-4E1B-A4A3-E777804509EA}">
      <dgm:prSet/>
      <dgm:spPr/>
      <dgm:t>
        <a:bodyPr/>
        <a:lstStyle/>
        <a:p>
          <a:endParaRPr lang="en-US"/>
        </a:p>
      </dgm:t>
    </dgm:pt>
    <dgm:pt modelId="{4B8B51E8-0D96-4CAE-BC2D-0A33A19D9EA9}">
      <dgm:prSet phldrT="[Text]"/>
      <dgm:spPr/>
      <dgm:t>
        <a:bodyPr/>
        <a:lstStyle/>
        <a:p>
          <a:r>
            <a:rPr lang="en-US" dirty="0"/>
            <a:t>scheduling context</a:t>
          </a:r>
        </a:p>
      </dgm:t>
    </dgm:pt>
    <dgm:pt modelId="{5906E85C-EDCA-4A93-AEF3-8FF15256DCF5}" type="parTrans" cxnId="{FCCD3CE0-40AB-444E-8981-3E707750D5C2}">
      <dgm:prSet/>
      <dgm:spPr/>
      <dgm:t>
        <a:bodyPr/>
        <a:lstStyle/>
        <a:p>
          <a:endParaRPr lang="en-US"/>
        </a:p>
      </dgm:t>
    </dgm:pt>
    <dgm:pt modelId="{B9686094-36D6-444D-ACCE-BA4AFE0ACEE2}" type="sibTrans" cxnId="{FCCD3CE0-40AB-444E-8981-3E707750D5C2}">
      <dgm:prSet/>
      <dgm:spPr/>
      <dgm:t>
        <a:bodyPr/>
        <a:lstStyle/>
        <a:p>
          <a:endParaRPr lang="en-US"/>
        </a:p>
      </dgm:t>
    </dgm:pt>
    <dgm:pt modelId="{7EBA2838-F820-44B1-B642-9DDACA90A8E8}">
      <dgm:prSet phldrT="[Text]"/>
      <dgm:spPr/>
      <dgm:t>
        <a:bodyPr/>
        <a:lstStyle/>
        <a:p>
          <a:r>
            <a:rPr lang="en-US" dirty="0"/>
            <a:t>Allocated system resources</a:t>
          </a:r>
        </a:p>
      </dgm:t>
    </dgm:pt>
    <dgm:pt modelId="{373EFBE7-013B-47BC-AE78-C2BED14FF9D6}" type="parTrans" cxnId="{A5A99A6A-48D7-4629-8C60-9A60117D2071}">
      <dgm:prSet/>
      <dgm:spPr/>
      <dgm:t>
        <a:bodyPr/>
        <a:lstStyle/>
        <a:p>
          <a:endParaRPr lang="en-US"/>
        </a:p>
      </dgm:t>
    </dgm:pt>
    <dgm:pt modelId="{41913360-BE2A-4648-ACF7-716C0A64F61A}" type="sibTrans" cxnId="{A5A99A6A-48D7-4629-8C60-9A60117D2071}">
      <dgm:prSet/>
      <dgm:spPr/>
      <dgm:t>
        <a:bodyPr/>
        <a:lstStyle/>
        <a:p>
          <a:endParaRPr lang="en-US"/>
        </a:p>
      </dgm:t>
    </dgm:pt>
    <dgm:pt modelId="{43B859F4-A93F-4BE1-82BE-20861B718CB1}" type="pres">
      <dgm:prSet presAssocID="{B6DA2C08-AD31-40BD-8B87-C0D9F417403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18E392-F3D4-46A6-B3B7-409162A93601}" type="pres">
      <dgm:prSet presAssocID="{F3C29CC2-9170-4D67-A2C3-B3F6FA7AC719}" presName="centerShape" presStyleLbl="node0" presStyleIdx="0" presStyleCnt="1"/>
      <dgm:spPr/>
    </dgm:pt>
    <dgm:pt modelId="{04713C9E-914B-4650-835F-2C016AA59133}" type="pres">
      <dgm:prSet presAssocID="{D0C6F5AE-AF53-43B5-A2E8-7F17AF2D882D}" presName="node" presStyleLbl="node1" presStyleIdx="0" presStyleCnt="4">
        <dgm:presLayoutVars>
          <dgm:bulletEnabled val="1"/>
        </dgm:presLayoutVars>
      </dgm:prSet>
      <dgm:spPr/>
    </dgm:pt>
    <dgm:pt modelId="{C2C38C92-7DE9-4243-A02A-BE5530A8AE08}" type="pres">
      <dgm:prSet presAssocID="{D0C6F5AE-AF53-43B5-A2E8-7F17AF2D882D}" presName="dummy" presStyleCnt="0"/>
      <dgm:spPr/>
    </dgm:pt>
    <dgm:pt modelId="{236E0407-A19D-4EB7-94C5-114ED2AE1C63}" type="pres">
      <dgm:prSet presAssocID="{718C3C95-2C07-49C4-A6BD-7701DE9F1A5A}" presName="sibTrans" presStyleLbl="sibTrans2D1" presStyleIdx="0" presStyleCnt="4"/>
      <dgm:spPr/>
    </dgm:pt>
    <dgm:pt modelId="{1F644AED-AB01-4F99-9BB1-3A6C574229EE}" type="pres">
      <dgm:prSet presAssocID="{98A77A01-DA62-4987-8BA1-FEA952B62D5D}" presName="node" presStyleLbl="node1" presStyleIdx="1" presStyleCnt="4">
        <dgm:presLayoutVars>
          <dgm:bulletEnabled val="1"/>
        </dgm:presLayoutVars>
      </dgm:prSet>
      <dgm:spPr/>
    </dgm:pt>
    <dgm:pt modelId="{319BF5D0-5E1D-4F4C-82C0-5CD68422B0EE}" type="pres">
      <dgm:prSet presAssocID="{98A77A01-DA62-4987-8BA1-FEA952B62D5D}" presName="dummy" presStyleCnt="0"/>
      <dgm:spPr/>
    </dgm:pt>
    <dgm:pt modelId="{6DBF0C6D-3121-47DE-AB50-4914B31089F6}" type="pres">
      <dgm:prSet presAssocID="{9F0DB79E-A1D2-4824-AD24-B97CED1A176F}" presName="sibTrans" presStyleLbl="sibTrans2D1" presStyleIdx="1" presStyleCnt="4"/>
      <dgm:spPr/>
    </dgm:pt>
    <dgm:pt modelId="{02C3AA10-17AC-4A4A-8F52-C2BED09A4052}" type="pres">
      <dgm:prSet presAssocID="{4B8B51E8-0D96-4CAE-BC2D-0A33A19D9EA9}" presName="node" presStyleLbl="node1" presStyleIdx="2" presStyleCnt="4">
        <dgm:presLayoutVars>
          <dgm:bulletEnabled val="1"/>
        </dgm:presLayoutVars>
      </dgm:prSet>
      <dgm:spPr/>
    </dgm:pt>
    <dgm:pt modelId="{33A66CB5-9653-4A1B-8859-D27C372A36D5}" type="pres">
      <dgm:prSet presAssocID="{4B8B51E8-0D96-4CAE-BC2D-0A33A19D9EA9}" presName="dummy" presStyleCnt="0"/>
      <dgm:spPr/>
    </dgm:pt>
    <dgm:pt modelId="{C973812F-7CF5-4C54-BC35-B8F7A19BBBDD}" type="pres">
      <dgm:prSet presAssocID="{B9686094-36D6-444D-ACCE-BA4AFE0ACEE2}" presName="sibTrans" presStyleLbl="sibTrans2D1" presStyleIdx="2" presStyleCnt="4"/>
      <dgm:spPr/>
    </dgm:pt>
    <dgm:pt modelId="{1740FBAF-9B15-4461-8623-69D66A1A32E7}" type="pres">
      <dgm:prSet presAssocID="{7EBA2838-F820-44B1-B642-9DDACA90A8E8}" presName="node" presStyleLbl="node1" presStyleIdx="3" presStyleCnt="4">
        <dgm:presLayoutVars>
          <dgm:bulletEnabled val="1"/>
        </dgm:presLayoutVars>
      </dgm:prSet>
      <dgm:spPr/>
    </dgm:pt>
    <dgm:pt modelId="{0AEB8556-C333-4DED-9F94-9A2385BF87AF}" type="pres">
      <dgm:prSet presAssocID="{7EBA2838-F820-44B1-B642-9DDACA90A8E8}" presName="dummy" presStyleCnt="0"/>
      <dgm:spPr/>
    </dgm:pt>
    <dgm:pt modelId="{B138D59F-3777-4830-A207-F38DEED6E9EA}" type="pres">
      <dgm:prSet presAssocID="{41913360-BE2A-4648-ACF7-716C0A64F61A}" presName="sibTrans" presStyleLbl="sibTrans2D1" presStyleIdx="3" presStyleCnt="4"/>
      <dgm:spPr/>
    </dgm:pt>
  </dgm:ptLst>
  <dgm:cxnLst>
    <dgm:cxn modelId="{BBF4B40C-9BB6-4E1B-A4A3-E777804509EA}" srcId="{F3C29CC2-9170-4D67-A2C3-B3F6FA7AC719}" destId="{98A77A01-DA62-4987-8BA1-FEA952B62D5D}" srcOrd="1" destOrd="0" parTransId="{2B842BF4-309D-4710-8FDC-0E6FF8908D46}" sibTransId="{9F0DB79E-A1D2-4824-AD24-B97CED1A176F}"/>
    <dgm:cxn modelId="{01C6100F-03BC-4075-A326-297F2C3C3773}" type="presOf" srcId="{B6DA2C08-AD31-40BD-8B87-C0D9F417403B}" destId="{43B859F4-A93F-4BE1-82BE-20861B718CB1}" srcOrd="0" destOrd="0" presId="urn:microsoft.com/office/officeart/2005/8/layout/radial6"/>
    <dgm:cxn modelId="{E40DB730-13A0-4B48-A6DD-E1CED308C00A}" srcId="{B6DA2C08-AD31-40BD-8B87-C0D9F417403B}" destId="{F3C29CC2-9170-4D67-A2C3-B3F6FA7AC719}" srcOrd="0" destOrd="0" parTransId="{E7001CCA-A182-4C7E-9E89-030A5C9EE98D}" sibTransId="{EEC3B443-D7A8-4C93-8E5A-9DE915FA8761}"/>
    <dgm:cxn modelId="{7A516F63-819A-41B4-AFFE-2C2E001FF240}" type="presOf" srcId="{98A77A01-DA62-4987-8BA1-FEA952B62D5D}" destId="{1F644AED-AB01-4F99-9BB1-3A6C574229EE}" srcOrd="0" destOrd="0" presId="urn:microsoft.com/office/officeart/2005/8/layout/radial6"/>
    <dgm:cxn modelId="{A5A99A6A-48D7-4629-8C60-9A60117D2071}" srcId="{F3C29CC2-9170-4D67-A2C3-B3F6FA7AC719}" destId="{7EBA2838-F820-44B1-B642-9DDACA90A8E8}" srcOrd="3" destOrd="0" parTransId="{373EFBE7-013B-47BC-AE78-C2BED14FF9D6}" sibTransId="{41913360-BE2A-4648-ACF7-716C0A64F61A}"/>
    <dgm:cxn modelId="{97E67B71-735B-4ECE-9749-3B960AFFB698}" type="presOf" srcId="{D0C6F5AE-AF53-43B5-A2E8-7F17AF2D882D}" destId="{04713C9E-914B-4650-835F-2C016AA59133}" srcOrd="0" destOrd="0" presId="urn:microsoft.com/office/officeart/2005/8/layout/radial6"/>
    <dgm:cxn modelId="{7906D478-6990-435D-99C4-97F6EB2C3FAF}" type="presOf" srcId="{4B8B51E8-0D96-4CAE-BC2D-0A33A19D9EA9}" destId="{02C3AA10-17AC-4A4A-8F52-C2BED09A4052}" srcOrd="0" destOrd="0" presId="urn:microsoft.com/office/officeart/2005/8/layout/radial6"/>
    <dgm:cxn modelId="{5E98F78F-1083-434B-8EB4-26A9B1B24F18}" type="presOf" srcId="{B9686094-36D6-444D-ACCE-BA4AFE0ACEE2}" destId="{C973812F-7CF5-4C54-BC35-B8F7A19BBBDD}" srcOrd="0" destOrd="0" presId="urn:microsoft.com/office/officeart/2005/8/layout/radial6"/>
    <dgm:cxn modelId="{641F95A1-7945-48D7-800F-D19C5B467ED8}" type="presOf" srcId="{F3C29CC2-9170-4D67-A2C3-B3F6FA7AC719}" destId="{7018E392-F3D4-46A6-B3B7-409162A93601}" srcOrd="0" destOrd="0" presId="urn:microsoft.com/office/officeart/2005/8/layout/radial6"/>
    <dgm:cxn modelId="{8F9174AA-BA44-4A8C-BCCE-549F3AA89452}" type="presOf" srcId="{9F0DB79E-A1D2-4824-AD24-B97CED1A176F}" destId="{6DBF0C6D-3121-47DE-AB50-4914B31089F6}" srcOrd="0" destOrd="0" presId="urn:microsoft.com/office/officeart/2005/8/layout/radial6"/>
    <dgm:cxn modelId="{0ADCDDAF-BB1A-4EA9-B158-8F0C21D52A3D}" type="presOf" srcId="{7EBA2838-F820-44B1-B642-9DDACA90A8E8}" destId="{1740FBAF-9B15-4461-8623-69D66A1A32E7}" srcOrd="0" destOrd="0" presId="urn:microsoft.com/office/officeart/2005/8/layout/radial6"/>
    <dgm:cxn modelId="{B1CA5ED0-6A08-4E51-9CC4-8BCABFAEB233}" type="presOf" srcId="{718C3C95-2C07-49C4-A6BD-7701DE9F1A5A}" destId="{236E0407-A19D-4EB7-94C5-114ED2AE1C63}" srcOrd="0" destOrd="0" presId="urn:microsoft.com/office/officeart/2005/8/layout/radial6"/>
    <dgm:cxn modelId="{ED0ADCD7-4456-4787-87D9-08F48A60CB10}" srcId="{F3C29CC2-9170-4D67-A2C3-B3F6FA7AC719}" destId="{D0C6F5AE-AF53-43B5-A2E8-7F17AF2D882D}" srcOrd="0" destOrd="0" parTransId="{CDCFF3F7-26F0-41AA-AB1E-29886610F470}" sibTransId="{718C3C95-2C07-49C4-A6BD-7701DE9F1A5A}"/>
    <dgm:cxn modelId="{F5E8C2D9-50BD-4D08-B1D3-FBE9CC10EA26}" type="presOf" srcId="{41913360-BE2A-4648-ACF7-716C0A64F61A}" destId="{B138D59F-3777-4830-A207-F38DEED6E9EA}" srcOrd="0" destOrd="0" presId="urn:microsoft.com/office/officeart/2005/8/layout/radial6"/>
    <dgm:cxn modelId="{FCCD3CE0-40AB-444E-8981-3E707750D5C2}" srcId="{F3C29CC2-9170-4D67-A2C3-B3F6FA7AC719}" destId="{4B8B51E8-0D96-4CAE-BC2D-0A33A19D9EA9}" srcOrd="2" destOrd="0" parTransId="{5906E85C-EDCA-4A93-AEF3-8FF15256DCF5}" sibTransId="{B9686094-36D6-444D-ACCE-BA4AFE0ACEE2}"/>
    <dgm:cxn modelId="{9155FE57-BB6C-42AB-9619-3FFFFB662B76}" type="presParOf" srcId="{43B859F4-A93F-4BE1-82BE-20861B718CB1}" destId="{7018E392-F3D4-46A6-B3B7-409162A93601}" srcOrd="0" destOrd="0" presId="urn:microsoft.com/office/officeart/2005/8/layout/radial6"/>
    <dgm:cxn modelId="{1A72FA68-F36E-4B1C-BE51-D8DB4DF4A02A}" type="presParOf" srcId="{43B859F4-A93F-4BE1-82BE-20861B718CB1}" destId="{04713C9E-914B-4650-835F-2C016AA59133}" srcOrd="1" destOrd="0" presId="urn:microsoft.com/office/officeart/2005/8/layout/radial6"/>
    <dgm:cxn modelId="{6C059275-7698-4872-8D1D-FAF2AD0984B2}" type="presParOf" srcId="{43B859F4-A93F-4BE1-82BE-20861B718CB1}" destId="{C2C38C92-7DE9-4243-A02A-BE5530A8AE08}" srcOrd="2" destOrd="0" presId="urn:microsoft.com/office/officeart/2005/8/layout/radial6"/>
    <dgm:cxn modelId="{2A91CFE9-16F8-4570-8480-E360DA6251DC}" type="presParOf" srcId="{43B859F4-A93F-4BE1-82BE-20861B718CB1}" destId="{236E0407-A19D-4EB7-94C5-114ED2AE1C63}" srcOrd="3" destOrd="0" presId="urn:microsoft.com/office/officeart/2005/8/layout/radial6"/>
    <dgm:cxn modelId="{DBC7B0C8-516A-4879-B995-03C0253AD478}" type="presParOf" srcId="{43B859F4-A93F-4BE1-82BE-20861B718CB1}" destId="{1F644AED-AB01-4F99-9BB1-3A6C574229EE}" srcOrd="4" destOrd="0" presId="urn:microsoft.com/office/officeart/2005/8/layout/radial6"/>
    <dgm:cxn modelId="{D10C7239-00DB-4BC5-807F-EC3B5C9D4825}" type="presParOf" srcId="{43B859F4-A93F-4BE1-82BE-20861B718CB1}" destId="{319BF5D0-5E1D-4F4C-82C0-5CD68422B0EE}" srcOrd="5" destOrd="0" presId="urn:microsoft.com/office/officeart/2005/8/layout/radial6"/>
    <dgm:cxn modelId="{13FFEEFD-72D9-4FD1-A091-3AA4E61813A0}" type="presParOf" srcId="{43B859F4-A93F-4BE1-82BE-20861B718CB1}" destId="{6DBF0C6D-3121-47DE-AB50-4914B31089F6}" srcOrd="6" destOrd="0" presId="urn:microsoft.com/office/officeart/2005/8/layout/radial6"/>
    <dgm:cxn modelId="{326BC48D-1DF6-402A-A1D4-FA18BF2667CC}" type="presParOf" srcId="{43B859F4-A93F-4BE1-82BE-20861B718CB1}" destId="{02C3AA10-17AC-4A4A-8F52-C2BED09A4052}" srcOrd="7" destOrd="0" presId="urn:microsoft.com/office/officeart/2005/8/layout/radial6"/>
    <dgm:cxn modelId="{715756E2-7B17-45FA-B6CE-6A9ECBA3FEE0}" type="presParOf" srcId="{43B859F4-A93F-4BE1-82BE-20861B718CB1}" destId="{33A66CB5-9653-4A1B-8859-D27C372A36D5}" srcOrd="8" destOrd="0" presId="urn:microsoft.com/office/officeart/2005/8/layout/radial6"/>
    <dgm:cxn modelId="{84A5C55E-44D7-4F07-A662-BA9D235D6529}" type="presParOf" srcId="{43B859F4-A93F-4BE1-82BE-20861B718CB1}" destId="{C973812F-7CF5-4C54-BC35-B8F7A19BBBDD}" srcOrd="9" destOrd="0" presId="urn:microsoft.com/office/officeart/2005/8/layout/radial6"/>
    <dgm:cxn modelId="{D28AA979-53F1-4B83-BF75-199F62E9460D}" type="presParOf" srcId="{43B859F4-A93F-4BE1-82BE-20861B718CB1}" destId="{1740FBAF-9B15-4461-8623-69D66A1A32E7}" srcOrd="10" destOrd="0" presId="urn:microsoft.com/office/officeart/2005/8/layout/radial6"/>
    <dgm:cxn modelId="{A7F0F7FA-F5E8-4692-9724-886016F664B9}" type="presParOf" srcId="{43B859F4-A93F-4BE1-82BE-20861B718CB1}" destId="{0AEB8556-C333-4DED-9F94-9A2385BF87AF}" srcOrd="11" destOrd="0" presId="urn:microsoft.com/office/officeart/2005/8/layout/radial6"/>
    <dgm:cxn modelId="{26311AC0-BE5C-49AF-A069-5BC339BC8663}" type="presParOf" srcId="{43B859F4-A93F-4BE1-82BE-20861B718CB1}" destId="{B138D59F-3777-4830-A207-F38DEED6E9E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8D59F-3777-4830-A207-F38DEED6E9EA}">
      <dsp:nvSpPr>
        <dsp:cNvPr id="0" name=""/>
        <dsp:cNvSpPr/>
      </dsp:nvSpPr>
      <dsp:spPr>
        <a:xfrm>
          <a:off x="3328153" y="1125545"/>
          <a:ext cx="7492513" cy="7492513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3812F-7CF5-4C54-BC35-B8F7A19BBBDD}">
      <dsp:nvSpPr>
        <dsp:cNvPr id="0" name=""/>
        <dsp:cNvSpPr/>
      </dsp:nvSpPr>
      <dsp:spPr>
        <a:xfrm>
          <a:off x="3328153" y="1125545"/>
          <a:ext cx="7492513" cy="7492513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F0C6D-3121-47DE-AB50-4914B31089F6}">
      <dsp:nvSpPr>
        <dsp:cNvPr id="0" name=""/>
        <dsp:cNvSpPr/>
      </dsp:nvSpPr>
      <dsp:spPr>
        <a:xfrm>
          <a:off x="3328153" y="1125545"/>
          <a:ext cx="7492513" cy="7492513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E0407-A19D-4EB7-94C5-114ED2AE1C63}">
      <dsp:nvSpPr>
        <dsp:cNvPr id="0" name=""/>
        <dsp:cNvSpPr/>
      </dsp:nvSpPr>
      <dsp:spPr>
        <a:xfrm>
          <a:off x="3328153" y="1125545"/>
          <a:ext cx="7492513" cy="7492513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8E392-F3D4-46A6-B3B7-409162A93601}">
      <dsp:nvSpPr>
        <dsp:cNvPr id="0" name=""/>
        <dsp:cNvSpPr/>
      </dsp:nvSpPr>
      <dsp:spPr>
        <a:xfrm>
          <a:off x="5348986" y="3146378"/>
          <a:ext cx="3450847" cy="34508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executable program.</a:t>
          </a:r>
        </a:p>
      </dsp:txBody>
      <dsp:txXfrm>
        <a:off x="5854351" y="3651743"/>
        <a:ext cx="2440117" cy="2440117"/>
      </dsp:txXfrm>
    </dsp:sp>
    <dsp:sp modelId="{04713C9E-914B-4650-835F-2C016AA59133}">
      <dsp:nvSpPr>
        <dsp:cNvPr id="0" name=""/>
        <dsp:cNvSpPr/>
      </dsp:nvSpPr>
      <dsp:spPr>
        <a:xfrm>
          <a:off x="5866613" y="4710"/>
          <a:ext cx="2415593" cy="24155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Security properties</a:t>
          </a:r>
        </a:p>
      </dsp:txBody>
      <dsp:txXfrm>
        <a:off x="6220368" y="358465"/>
        <a:ext cx="1708083" cy="1708083"/>
      </dsp:txXfrm>
    </dsp:sp>
    <dsp:sp modelId="{1F644AED-AB01-4F99-9BB1-3A6C574229EE}">
      <dsp:nvSpPr>
        <dsp:cNvPr id="0" name=""/>
        <dsp:cNvSpPr/>
      </dsp:nvSpPr>
      <dsp:spPr>
        <a:xfrm>
          <a:off x="9525908" y="3664005"/>
          <a:ext cx="2415593" cy="24155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execution threads</a:t>
          </a:r>
        </a:p>
      </dsp:txBody>
      <dsp:txXfrm>
        <a:off x="9879663" y="4017760"/>
        <a:ext cx="1708083" cy="1708083"/>
      </dsp:txXfrm>
    </dsp:sp>
    <dsp:sp modelId="{02C3AA10-17AC-4A4A-8F52-C2BED09A4052}">
      <dsp:nvSpPr>
        <dsp:cNvPr id="0" name=""/>
        <dsp:cNvSpPr/>
      </dsp:nvSpPr>
      <dsp:spPr>
        <a:xfrm>
          <a:off x="5866613" y="7323301"/>
          <a:ext cx="2415593" cy="24155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Process state</a:t>
          </a:r>
        </a:p>
      </dsp:txBody>
      <dsp:txXfrm>
        <a:off x="6220368" y="7677056"/>
        <a:ext cx="1708083" cy="1708083"/>
      </dsp:txXfrm>
    </dsp:sp>
    <dsp:sp modelId="{1740FBAF-9B15-4461-8623-69D66A1A32E7}">
      <dsp:nvSpPr>
        <dsp:cNvPr id="0" name=""/>
        <dsp:cNvSpPr/>
      </dsp:nvSpPr>
      <dsp:spPr>
        <a:xfrm>
          <a:off x="2207318" y="3664005"/>
          <a:ext cx="2415593" cy="24155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address space</a:t>
          </a:r>
        </a:p>
      </dsp:txBody>
      <dsp:txXfrm>
        <a:off x="2561073" y="4017760"/>
        <a:ext cx="1708083" cy="1708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8D59F-3777-4830-A207-F38DEED6E9EA}">
      <dsp:nvSpPr>
        <dsp:cNvPr id="0" name=""/>
        <dsp:cNvSpPr/>
      </dsp:nvSpPr>
      <dsp:spPr>
        <a:xfrm>
          <a:off x="3328153" y="1125545"/>
          <a:ext cx="7492513" cy="7492513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3812F-7CF5-4C54-BC35-B8F7A19BBBDD}">
      <dsp:nvSpPr>
        <dsp:cNvPr id="0" name=""/>
        <dsp:cNvSpPr/>
      </dsp:nvSpPr>
      <dsp:spPr>
        <a:xfrm>
          <a:off x="3328153" y="1125545"/>
          <a:ext cx="7492513" cy="7492513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F0C6D-3121-47DE-AB50-4914B31089F6}">
      <dsp:nvSpPr>
        <dsp:cNvPr id="0" name=""/>
        <dsp:cNvSpPr/>
      </dsp:nvSpPr>
      <dsp:spPr>
        <a:xfrm>
          <a:off x="3328153" y="1125545"/>
          <a:ext cx="7492513" cy="7492513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E0407-A19D-4EB7-94C5-114ED2AE1C63}">
      <dsp:nvSpPr>
        <dsp:cNvPr id="0" name=""/>
        <dsp:cNvSpPr/>
      </dsp:nvSpPr>
      <dsp:spPr>
        <a:xfrm>
          <a:off x="3328153" y="1125545"/>
          <a:ext cx="7492513" cy="7492513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8E392-F3D4-46A6-B3B7-409162A93601}">
      <dsp:nvSpPr>
        <dsp:cNvPr id="0" name=""/>
        <dsp:cNvSpPr/>
      </dsp:nvSpPr>
      <dsp:spPr>
        <a:xfrm>
          <a:off x="5348986" y="3146378"/>
          <a:ext cx="3450847" cy="3450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environment</a:t>
          </a:r>
        </a:p>
      </dsp:txBody>
      <dsp:txXfrm>
        <a:off x="5854351" y="3651743"/>
        <a:ext cx="2440117" cy="2440117"/>
      </dsp:txXfrm>
    </dsp:sp>
    <dsp:sp modelId="{04713C9E-914B-4650-835F-2C016AA59133}">
      <dsp:nvSpPr>
        <dsp:cNvPr id="0" name=""/>
        <dsp:cNvSpPr/>
      </dsp:nvSpPr>
      <dsp:spPr>
        <a:xfrm>
          <a:off x="5866613" y="4710"/>
          <a:ext cx="2415593" cy="24155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Local Var</a:t>
          </a:r>
        </a:p>
      </dsp:txBody>
      <dsp:txXfrm>
        <a:off x="6220368" y="358465"/>
        <a:ext cx="1708083" cy="1708083"/>
      </dsp:txXfrm>
    </dsp:sp>
    <dsp:sp modelId="{1F644AED-AB01-4F99-9BB1-3A6C574229EE}">
      <dsp:nvSpPr>
        <dsp:cNvPr id="0" name=""/>
        <dsp:cNvSpPr/>
      </dsp:nvSpPr>
      <dsp:spPr>
        <a:xfrm>
          <a:off x="9525908" y="3664005"/>
          <a:ext cx="2415593" cy="2415593"/>
        </a:xfrm>
        <a:prstGeom prst="ellips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global variables</a:t>
          </a:r>
        </a:p>
      </dsp:txBody>
      <dsp:txXfrm>
        <a:off x="9879663" y="4017760"/>
        <a:ext cx="1708083" cy="1708083"/>
      </dsp:txXfrm>
    </dsp:sp>
    <dsp:sp modelId="{02C3AA10-17AC-4A4A-8F52-C2BED09A4052}">
      <dsp:nvSpPr>
        <dsp:cNvPr id="0" name=""/>
        <dsp:cNvSpPr/>
      </dsp:nvSpPr>
      <dsp:spPr>
        <a:xfrm>
          <a:off x="5866613" y="7323301"/>
          <a:ext cx="2415593" cy="2415593"/>
        </a:xfrm>
        <a:prstGeom prst="ellips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scheduling context</a:t>
          </a:r>
        </a:p>
      </dsp:txBody>
      <dsp:txXfrm>
        <a:off x="6220368" y="7677056"/>
        <a:ext cx="1708083" cy="1708083"/>
      </dsp:txXfrm>
    </dsp:sp>
    <dsp:sp modelId="{1740FBAF-9B15-4461-8623-69D66A1A32E7}">
      <dsp:nvSpPr>
        <dsp:cNvPr id="0" name=""/>
        <dsp:cNvSpPr/>
      </dsp:nvSpPr>
      <dsp:spPr>
        <a:xfrm>
          <a:off x="2207318" y="3664005"/>
          <a:ext cx="2415593" cy="2415593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Allocated system resources</a:t>
          </a:r>
        </a:p>
      </dsp:txBody>
      <dsp:txXfrm>
        <a:off x="2561073" y="4017760"/>
        <a:ext cx="1708083" cy="1708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746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767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13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93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78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476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73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544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833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363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71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4708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203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1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1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38361" y="3654313"/>
            <a:ext cx="9552328" cy="3253130"/>
            <a:chOff x="39973" y="3500822"/>
            <a:chExt cx="12736438" cy="4337508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39973" y="3500822"/>
              <a:ext cx="12736438" cy="1083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08.A Listing Processes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9973" y="5598485"/>
              <a:ext cx="12736438" cy="223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get information about programs running on 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 to determine status, resource use, and ownership, so you can control them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6397799"/>
            <a:chOff x="-357704" y="-9525"/>
            <a:chExt cx="15177496" cy="853040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1"/>
              <a:ext cx="15177496" cy="3733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top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PID USER PR NI VIRT RES SHR S %CPU %MEM TIME+ COMMAND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1 root 20 0 244344 13684 9024 S 0.0 0.7 0:02.46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systemd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+mn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2 root 20 0 0 0 0 S 0.0 0.0 0:00.00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kthreadd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+mn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...output omitted...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42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6957760"/>
            <a:chOff x="-357704" y="-9525"/>
            <a:chExt cx="15177496" cy="9277015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1"/>
              <a:ext cx="15177496" cy="4479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ps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aux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 PID %CPU %MEM VSZ RSS TTY STAT START TIME COMMAND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...output omitted...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 2 0.0 0.0 0 0 ? S 11:57 0:00 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kthreadd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]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student 3448 0.0 0.2 266904 3836 pts/0 R+ 18:07 0:00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ps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aux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...output omitted...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45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565022" y="19784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830686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411412" y="272810"/>
            <a:ext cx="8479713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5950" y="3378203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29982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54150-99AC-1D2A-C72D-A66B0E730627}"/>
              </a:ext>
            </a:extLst>
          </p:cNvPr>
          <p:cNvSpPr txBox="1"/>
          <p:nvPr/>
        </p:nvSpPr>
        <p:spPr>
          <a:xfrm>
            <a:off x="6411412" y="2038894"/>
            <a:ext cx="10302620" cy="746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i="0" u="none" strike="noStrike" baseline="0" dirty="0">
                <a:latin typeface="+mj-lt"/>
              </a:rPr>
              <a:t>User identification (UID), which determines process privileges</a:t>
            </a:r>
            <a:endParaRPr lang="en-US" sz="3600" dirty="0">
              <a:latin typeface="+mj-lt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+mj-lt"/>
              </a:rPr>
              <a:t>Unique process identification (PID)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+mj-lt"/>
              </a:rPr>
              <a:t>CPU and real time already expended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+mj-lt"/>
              </a:rPr>
              <a:t>How much memory the process has allocated in various locations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+mj-lt"/>
              </a:rPr>
              <a:t>The location of process </a:t>
            </a:r>
            <a:r>
              <a:rPr lang="en-US" sz="3600" dirty="0" err="1">
                <a:latin typeface="+mj-lt"/>
              </a:rPr>
              <a:t>stdout</a:t>
            </a:r>
            <a:r>
              <a:rPr lang="en-US" sz="3600" dirty="0">
                <a:latin typeface="+mj-lt"/>
              </a:rPr>
              <a:t>, known as the controlling terminal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+mj-lt"/>
              </a:rPr>
              <a:t>The current process state</a:t>
            </a:r>
          </a:p>
        </p:txBody>
      </p:sp>
    </p:spTree>
    <p:extLst>
      <p:ext uri="{BB962C8B-B14F-4D97-AF65-F5344CB8AC3E}">
        <p14:creationId xmlns:p14="http://schemas.microsoft.com/office/powerpoint/2010/main" val="259153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6397797"/>
            <a:chOff x="-357704" y="-9525"/>
            <a:chExt cx="15177496" cy="853039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0"/>
              <a:ext cx="15177496" cy="3733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ps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aux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ps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lax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ps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ef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+mn-lt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ps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+mn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2599" b="0" i="0" u="none" strike="noStrike" cap="none" dirty="0">
                <a:solidFill>
                  <a:srgbClr val="F7F4FA"/>
                </a:solidFill>
                <a:latin typeface="+mn-l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40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409075" y="1034683"/>
            <a:ext cx="1412073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/>
              <a:t>top</a:t>
            </a:r>
            <a:r>
              <a:rPr lang="en-US" sz="6600" dirty="0"/>
              <a:t> enables you to see your processes ordered by the amount of processor power they use.</a:t>
            </a:r>
          </a:p>
          <a:p>
            <a:r>
              <a:rPr lang="en-US" sz="6600" dirty="0"/>
              <a:t> </a:t>
            </a:r>
          </a:p>
          <a:p>
            <a:r>
              <a:rPr lang="en-US" sz="6600" b="1" i="1" dirty="0" err="1"/>
              <a:t>ps</a:t>
            </a:r>
            <a:r>
              <a:rPr lang="en-US" sz="6600" dirty="0"/>
              <a:t> enables you to see all your processes, or just the processes used by certain users, for example root or yourself.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6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 rot="16200000">
            <a:off x="-3692925" y="3964260"/>
            <a:ext cx="9443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What’s Process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1717A5B-3FC5-97AE-C6E0-EB812140A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152855"/>
              </p:ext>
            </p:extLst>
          </p:nvPr>
        </p:nvGraphicFramePr>
        <p:xfrm>
          <a:off x="931285" y="344774"/>
          <a:ext cx="14148820" cy="97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290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43480" y="198621"/>
            <a:ext cx="6931877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environment of a process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1717A5B-3FC5-97AE-C6E0-EB812140A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704064"/>
              </p:ext>
            </p:extLst>
          </p:nvPr>
        </p:nvGraphicFramePr>
        <p:xfrm>
          <a:off x="194477" y="344774"/>
          <a:ext cx="14148820" cy="97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9714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E23438-88F1-8726-C7B4-F2247439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6" y="3387005"/>
            <a:ext cx="17303267" cy="4683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49311" y="674557"/>
            <a:ext cx="9713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Process lifecycle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B2A74-281B-2400-B2B1-4811BE803846}"/>
              </a:ext>
            </a:extLst>
          </p:cNvPr>
          <p:cNvSpPr txBox="1"/>
          <p:nvPr/>
        </p:nvSpPr>
        <p:spPr>
          <a:xfrm>
            <a:off x="4946754" y="7950219"/>
            <a:ext cx="3000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baseline="0" dirty="0">
                <a:latin typeface="+mj-lt"/>
              </a:rPr>
              <a:t>Unique PID</a:t>
            </a:r>
          </a:p>
          <a:p>
            <a:r>
              <a:rPr lang="en-US" sz="2800" dirty="0">
                <a:latin typeface="+mj-lt"/>
              </a:rPr>
              <a:t>And PPID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CBF4E-1538-14A3-7562-A993D36EA30B}"/>
              </a:ext>
            </a:extLst>
          </p:cNvPr>
          <p:cNvSpPr txBox="1"/>
          <p:nvPr/>
        </p:nvSpPr>
        <p:spPr>
          <a:xfrm>
            <a:off x="5473907" y="2944258"/>
            <a:ext cx="247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baseline="0" dirty="0">
                <a:latin typeface="+mn-lt"/>
              </a:rPr>
              <a:t>sleep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59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49311" y="674557"/>
            <a:ext cx="14120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DESCRIBING PROCESS STATES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53947F-805A-2095-D60E-0A901525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859" y="1656373"/>
            <a:ext cx="13963443" cy="8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49311" y="674557"/>
            <a:ext cx="14120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PROCESS STATES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A56D1-9CAF-2F79-66DD-D8C22297C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61" y="3869215"/>
            <a:ext cx="16858877" cy="18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2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49311" y="674557"/>
            <a:ext cx="14120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PROCESS STATES </a:t>
            </a:r>
            <a:r>
              <a:rPr lang="en-US" sz="6600" b="1" dirty="0" err="1"/>
              <a:t>cont</a:t>
            </a:r>
            <a:r>
              <a:rPr lang="en-US" sz="6600" b="1" dirty="0"/>
              <a:t>…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74636AF-1921-901D-47BA-32574A26E642}"/>
              </a:ext>
            </a:extLst>
          </p:cNvPr>
          <p:cNvGrpSpPr/>
          <p:nvPr/>
        </p:nvGrpSpPr>
        <p:grpSpPr>
          <a:xfrm>
            <a:off x="1049311" y="2108374"/>
            <a:ext cx="15994505" cy="6945685"/>
            <a:chOff x="4885515" y="2108376"/>
            <a:chExt cx="7887383" cy="37950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CFA2C8-7E7B-49DD-A404-652289FDC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5515" y="2108376"/>
              <a:ext cx="7887383" cy="26824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0D5EB9-1563-5124-B5A0-D5780A3F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5515" y="4790848"/>
              <a:ext cx="7872142" cy="1112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95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49311" y="674557"/>
            <a:ext cx="14120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PROCESS STATES </a:t>
            </a:r>
            <a:r>
              <a:rPr lang="en-US" sz="6600" b="1" dirty="0" err="1"/>
              <a:t>cont</a:t>
            </a:r>
            <a:r>
              <a:rPr lang="en-US" sz="6600" b="1" dirty="0"/>
              <a:t>…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8DB05E-6403-4ECE-4F76-E31C4DF40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09" y="3805233"/>
            <a:ext cx="16329946" cy="31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49311" y="674557"/>
            <a:ext cx="14120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PROCESS STATES </a:t>
            </a:r>
            <a:r>
              <a:rPr lang="en-US" sz="6600" b="1" dirty="0" err="1"/>
              <a:t>cont</a:t>
            </a:r>
            <a:r>
              <a:rPr lang="en-US" sz="6600" b="1" dirty="0"/>
              <a:t>…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CDC662-1002-2EA4-12E0-EE747F154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29" y="3775001"/>
            <a:ext cx="16176524" cy="31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2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305</Words>
  <Application>Microsoft Office PowerPoint</Application>
  <PresentationFormat>Custom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Montserrat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5</cp:revision>
  <dcterms:modified xsi:type="dcterms:W3CDTF">2022-05-09T15:19:37Z</dcterms:modified>
</cp:coreProperties>
</file>