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2" r:id="rId5"/>
    <p:sldId id="270" r:id="rId6"/>
    <p:sldId id="271" r:id="rId7"/>
    <p:sldId id="272" r:id="rId8"/>
    <p:sldId id="278" r:id="rId9"/>
    <p:sldId id="279" r:id="rId10"/>
    <p:sldId id="280" r:id="rId11"/>
    <p:sldId id="281" r:id="rId12"/>
    <p:sldId id="282" r:id="rId13"/>
    <p:sldId id="283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7738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73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354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26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020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33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067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2172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2554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117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28700" y="1076325"/>
            <a:ext cx="10283645" cy="194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Admin I</a:t>
            </a:r>
            <a:endParaRPr lang="en-US" sz="1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08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6397799"/>
            <a:chOff x="-357704" y="-9525"/>
            <a:chExt cx="15177496" cy="853040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pkill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2"/>
              <a:ext cx="15177496" cy="3733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• Command - Processes with a pattern-matched command name.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• UID - Processes owned by a Linux user account, effective or real.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• GID - Processes owned by a Linux group account, effective or real.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• Parent - Child processes of a specific parent process.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• Terminal - Processes running on a specific controlling terminal.</a:t>
              </a:r>
              <a:endParaRPr lang="en-US" sz="32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51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7517721"/>
            <a:chOff x="-357704" y="-9525"/>
            <a:chExt cx="15177496" cy="1002363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Logging users out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2"/>
              <a:ext cx="15177496" cy="5226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w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12:43:06 up 27 min, 5 users, load average: 0.03, 0.17, 0.66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 TTY FROM LOGIN@ IDLE JCPU PCPU WHAT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 tty2 12:26 14:58 0.04s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0.04s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-bash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bob tty3 12:28 14:42 0.02s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0.02s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-bash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 pts/1 desk.example.com 12:41 2.00s 0.03s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0.03s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w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</a:t>
              </a:r>
              <a:endParaRPr lang="en-US" sz="32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17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8077682"/>
            <a:chOff x="-357704" y="-9525"/>
            <a:chExt cx="15177496" cy="1077024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Logging users out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2"/>
              <a:ext cx="15177496" cy="5972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pgrep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-l -u bob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6964 bash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6998 sleep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6999 sleep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7000 sleep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pkill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-SIGKILL -u bob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pgrep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-l -u bob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~]#</a:t>
              </a:r>
              <a:endParaRPr lang="en-US" sz="32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88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6957760"/>
            <a:chOff x="-357704" y="-9525"/>
            <a:chExt cx="15177496" cy="927701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Logging users out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2"/>
              <a:ext cx="15177496" cy="447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pstree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-p bob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bash(8391)─┬─sleep(8425)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		├─sleep(8426)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		└─sleep(8427)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pkill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-P 8391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pgrep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-l -u bob</a:t>
              </a:r>
              <a:endParaRPr lang="en-US" sz="32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59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907846"/>
            <a:ext cx="9552328" cy="3253131"/>
            <a:chOff x="0" y="3838867"/>
            <a:chExt cx="12736438" cy="4337510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3838867"/>
              <a:ext cx="12736438" cy="1280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08.C Killing Processes</a:t>
              </a:r>
            </a:p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5936532"/>
              <a:ext cx="12736438" cy="223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Use commands to kill and communicate with processes.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Define the characteristics of a daemon process.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End user sessions and processes.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268540" y="1823684"/>
            <a:ext cx="9587552" cy="6500101"/>
            <a:chOff x="319787" y="1069770"/>
            <a:chExt cx="12783406" cy="8666808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319787" y="1069770"/>
              <a:ext cx="12590989" cy="265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PROCESS CONTROL USING SIGNALS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512202" y="4510274"/>
              <a:ext cx="12590991" cy="5226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signal is a software interrupt delivered to a process. Signals report events to an executing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program. Events that generate a signal can be an error, external event (such as an I/O request or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 expired timer), or by explicit request (the use of a signal-sending command or by a keyboard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sequence).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090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/>
        </p:nvSpPr>
        <p:spPr>
          <a:xfrm>
            <a:off x="1028700" y="1014212"/>
            <a:ext cx="944325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Fundamental Process Management Signals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4E81E5-78E4-2658-5871-E6E036197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182746"/>
            <a:ext cx="15640224" cy="6961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/>
        </p:nvSpPr>
        <p:spPr>
          <a:xfrm>
            <a:off x="1028700" y="1014212"/>
            <a:ext cx="944325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Fundamental Process Management Signals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4D62C6-B5C1-51FE-FBE0-DC3A0E4A1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976255"/>
            <a:ext cx="15959305" cy="48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5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/>
        </p:nvSpPr>
        <p:spPr>
          <a:xfrm>
            <a:off x="1028700" y="1014212"/>
            <a:ext cx="944325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Fundamental Process Management Signals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715FE-EE00-0FFF-A81D-D1F830DA4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912928"/>
            <a:ext cx="16702301" cy="32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1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/>
        </p:nvSpPr>
        <p:spPr>
          <a:xfrm>
            <a:off x="1028700" y="1014212"/>
            <a:ext cx="944325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Fundamental Process Management Signals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1DA9C-B551-3B8F-1351-EE9310C91963}"/>
              </a:ext>
            </a:extLst>
          </p:cNvPr>
          <p:cNvSpPr txBox="1"/>
          <p:nvPr/>
        </p:nvSpPr>
        <p:spPr>
          <a:xfrm>
            <a:off x="1663908" y="2861925"/>
            <a:ext cx="136710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i="0" u="none" strike="noStrike" baseline="0" dirty="0">
                <a:latin typeface="+mj-lt"/>
              </a:rPr>
              <a:t>Each signal has a </a:t>
            </a:r>
            <a:r>
              <a:rPr lang="en-US" sz="4400" b="0" i="1" u="none" strike="noStrike" baseline="0" dirty="0">
                <a:latin typeface="+mj-lt"/>
              </a:rPr>
              <a:t>default action</a:t>
            </a:r>
            <a:r>
              <a:rPr lang="en-US" sz="4400" b="0" i="0" u="none" strike="noStrike" baseline="0" dirty="0">
                <a:latin typeface="+mj-lt"/>
              </a:rPr>
              <a:t>, usually one of the following:</a:t>
            </a:r>
          </a:p>
          <a:p>
            <a:pPr algn="l"/>
            <a:r>
              <a:rPr lang="en-US" sz="4400" b="0" i="0" u="none" strike="noStrike" baseline="0" dirty="0">
                <a:latin typeface="+mj-lt"/>
              </a:rPr>
              <a:t>• Term - Cause a program to terminate (exit) at once.</a:t>
            </a:r>
          </a:p>
          <a:p>
            <a:pPr algn="l"/>
            <a:r>
              <a:rPr lang="en-US" sz="4400" b="0" i="0" u="none" strike="noStrike" baseline="0" dirty="0">
                <a:latin typeface="+mj-lt"/>
              </a:rPr>
              <a:t>• Core - Cause a program to save a memory image (core dump), then terminate.</a:t>
            </a:r>
          </a:p>
          <a:p>
            <a:pPr algn="l"/>
            <a:r>
              <a:rPr lang="en-US" sz="4400" b="0" i="0" u="none" strike="noStrike" baseline="0" dirty="0">
                <a:latin typeface="+mj-lt"/>
              </a:rPr>
              <a:t>• Stop - Cause a program to stop executing (suspend) and wait to continue (resume).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85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7389032"/>
            <a:chOff x="-357704" y="-9525"/>
            <a:chExt cx="15177496" cy="985204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54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Sending Signals by Explicit Request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2"/>
              <a:ext cx="15177496" cy="5054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4000" b="1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kill -l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1) SIGHUP 2) SIGINT 3) SIGQUIT 4) SIGILL 5) SIGTRAP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6) SIGABRT 7) SIGBUS 8) SIGFPE 9) SIGKILL 10) SIGUSR1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11) SIGSEGV 12) SIGUSR2 13) SIGPIPE 14) SIGALRM 15) SIGTERM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16) SIGSTKFLT 17) SIGCHLD 18) SIGCONT 19) SIGSTOP 20) SIGTSTP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[</a:t>
              </a:r>
              <a:r>
                <a:rPr lang="en-US" sz="3200" b="0" i="0" u="none" strike="noStrike" cap="none" dirty="0" err="1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user@host</a:t>
              </a:r>
              <a:r>
                <a:rPr lang="en-US" sz="3200" b="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 ~]$ </a:t>
              </a:r>
              <a:r>
                <a:rPr lang="en-US" sz="3200" b="0" i="0" u="none" strike="noStrike" cap="none" dirty="0" err="1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ps</a:t>
              </a:r>
              <a:r>
                <a:rPr lang="en-US" sz="3200" b="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 aux | grep job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79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6139652"/>
            <a:chOff x="-357704" y="-9525"/>
            <a:chExt cx="15177496" cy="818620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killall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2"/>
              <a:ext cx="15177496" cy="3388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4000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killall</a:t>
              </a:r>
              <a:r>
                <a:rPr lang="en-US" sz="4000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name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+mn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[1] Terminated control job1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[2]- Terminated control job2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[3]+ Terminated control job3</a:t>
              </a:r>
              <a:endParaRPr lang="en-US" sz="32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615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531</Words>
  <Application>Microsoft Office PowerPoint</Application>
  <PresentationFormat>Custom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4</cp:revision>
  <dcterms:modified xsi:type="dcterms:W3CDTF">2022-05-09T19:56:14Z</dcterms:modified>
</cp:coreProperties>
</file>