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78" r:id="rId4"/>
    <p:sldId id="279" r:id="rId5"/>
    <p:sldId id="280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55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741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90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907846"/>
            <a:ext cx="9552328" cy="2693170"/>
            <a:chOff x="0" y="3838867"/>
            <a:chExt cx="12736438" cy="359089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3838867"/>
              <a:ext cx="12736438" cy="216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08.D MONITORING PROCESS ACTIVITY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5936532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describe what load average is and determine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processes responsible for high resource use on a server.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1014212"/>
            <a:ext cx="9443241" cy="8116782"/>
            <a:chOff x="0" y="-9525"/>
            <a:chExt cx="12590988" cy="10822380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Load average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853476"/>
              <a:ext cx="12590988" cy="895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 a measurement provided by the Linux kernel that is a simple way to represent the perceived system load over time. It can be used as a rough gauge of how many system resource requests are pending, and to determine whether system load is increasing or decreasing over time.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Every five seconds, the kernel collects the current load number, based on the number of processes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runnable and uninterruptible states. This number is accumulated and reported as an exponential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moving average over the most recent 1, 5, and 15 minutes.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4717916"/>
            <a:chOff x="-357704" y="-9525"/>
            <a:chExt cx="15177496" cy="629055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Displayed Load Average Values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2"/>
              <a:ext cx="15177496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uptime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15:29:03 up 14 min, 2 users, load average: 2.92, 4.48, 5.20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9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03530" y="1021556"/>
            <a:ext cx="11383122" cy="7868804"/>
            <a:chOff x="0" y="-9525"/>
            <a:chExt cx="15177496" cy="1049174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lscpu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2269453"/>
              <a:ext cx="15177496" cy="8212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lscpu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Architecture: x86_64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CPU op-mode(s): 32-bit, 64-bit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Byte Order: Little Endian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CPU(s): 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On-line CPU(s) list: 0-3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Thread(s) per core: 2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Core(s) per socket: 2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Socket(s): 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NUMA node(s): 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...output omitted...</a:t>
              </a:r>
              <a:endParaRPr lang="en-US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03530" y="1021556"/>
            <a:ext cx="11383122" cy="4639458"/>
            <a:chOff x="0" y="-9525"/>
            <a:chExt cx="15177496" cy="618594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REAL-TIME PROCESS MONITORING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3648550"/>
              <a:ext cx="15177496" cy="2527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400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4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top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400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44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400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44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aux</a:t>
              </a:r>
              <a:endParaRPr lang="en-US" sz="44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85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233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2022-05-09T21:04:31Z</dcterms:modified>
</cp:coreProperties>
</file>