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7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13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764063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028700" y="1076325"/>
            <a:ext cx="10283645" cy="194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Linux Admin I</a:t>
            </a:r>
            <a:endParaRPr lang="en-US" sz="1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28700" y="7671540"/>
            <a:ext cx="9761400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Presented by: </a:t>
            </a:r>
            <a:r>
              <a:rPr lang="en-US" sz="2799" b="1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Mohamed Fakhruldeen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52500" y="6143350"/>
            <a:ext cx="86904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Chapter 08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907846"/>
            <a:ext cx="9552328" cy="1658673"/>
            <a:chOff x="0" y="3838867"/>
            <a:chExt cx="12736438" cy="2211565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3838867"/>
              <a:ext cx="12736438" cy="165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4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MONITORING AND MANAGING</a:t>
              </a:r>
            </a:p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4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LINUX PROCESSES</a:t>
              </a:r>
              <a:endParaRPr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5936532"/>
              <a:ext cx="12736438" cy="1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Evaluate and control processes running on a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Red Hat Enterprise Linux system.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377" y="4891465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5565022" y="19784"/>
            <a:ext cx="12722978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830686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562212" y="1028197"/>
            <a:ext cx="8479713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5950" y="3378203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0653" y="1492150"/>
            <a:ext cx="3095939" cy="2879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4"/>
          <p:cNvGrpSpPr/>
          <p:nvPr/>
        </p:nvGrpSpPr>
        <p:grpSpPr>
          <a:xfrm>
            <a:off x="7058332" y="3047141"/>
            <a:ext cx="1174891" cy="1230946"/>
            <a:chOff x="-1253" y="-38623"/>
            <a:chExt cx="1566521" cy="1641261"/>
          </a:xfrm>
        </p:grpSpPr>
        <p:sp>
          <p:nvSpPr>
            <p:cNvPr id="152" name="Google Shape;152;p4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7058332" y="4781366"/>
            <a:ext cx="1174891" cy="1230946"/>
            <a:chOff x="-1253" y="-38623"/>
            <a:chExt cx="1566521" cy="1641261"/>
          </a:xfrm>
        </p:grpSpPr>
        <p:sp>
          <p:nvSpPr>
            <p:cNvPr id="155" name="Google Shape;155;p4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4"/>
          <p:cNvGrpSpPr/>
          <p:nvPr/>
        </p:nvGrpSpPr>
        <p:grpSpPr>
          <a:xfrm>
            <a:off x="7058332" y="6515591"/>
            <a:ext cx="1174891" cy="1230946"/>
            <a:chOff x="-1253" y="-38623"/>
            <a:chExt cx="1566521" cy="1641261"/>
          </a:xfrm>
        </p:grpSpPr>
        <p:sp>
          <p:nvSpPr>
            <p:cNvPr id="158" name="Google Shape;158;p4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4"/>
          <p:cNvSpPr txBox="1"/>
          <p:nvPr/>
        </p:nvSpPr>
        <p:spPr>
          <a:xfrm>
            <a:off x="8856643" y="3181312"/>
            <a:ext cx="7719098" cy="107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Get information about programs running on the system</a:t>
            </a:r>
            <a:endParaRPr lang="en-US"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8892502" y="4945517"/>
            <a:ext cx="7719098" cy="107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Use Bash job control to manage multiple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processes</a:t>
            </a:r>
            <a:endParaRPr lang="en-US"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8856643" y="6671220"/>
            <a:ext cx="7719098" cy="107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Control and terminate processes that are not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associated with your shell,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4">
            <a:alphaModFix/>
          </a:blip>
          <a:srcRect b="29982"/>
          <a:stretch/>
        </p:blipFill>
        <p:spPr>
          <a:xfrm>
            <a:off x="1085376" y="8290805"/>
            <a:ext cx="3095939" cy="20159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157;p4">
            <a:extLst>
              <a:ext uri="{FF2B5EF4-FFF2-40B4-BE49-F238E27FC236}">
                <a16:creationId xmlns:a16="http://schemas.microsoft.com/office/drawing/2014/main" id="{43EFCC8B-8417-3B91-3E81-7415B9F17D98}"/>
              </a:ext>
            </a:extLst>
          </p:cNvPr>
          <p:cNvGrpSpPr/>
          <p:nvPr/>
        </p:nvGrpSpPr>
        <p:grpSpPr>
          <a:xfrm>
            <a:off x="7058332" y="7952932"/>
            <a:ext cx="1174891" cy="1230946"/>
            <a:chOff x="-1253" y="-38623"/>
            <a:chExt cx="1566521" cy="1641261"/>
          </a:xfrm>
        </p:grpSpPr>
        <p:sp>
          <p:nvSpPr>
            <p:cNvPr id="25" name="Google Shape;158;p4">
              <a:extLst>
                <a:ext uri="{FF2B5EF4-FFF2-40B4-BE49-F238E27FC236}">
                  <a16:creationId xmlns:a16="http://schemas.microsoft.com/office/drawing/2014/main" id="{1365F7FF-9ADD-5C67-9956-EFE7634871B7}"/>
                </a:ext>
              </a:extLst>
            </p:cNvPr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9;p4">
              <a:extLst>
                <a:ext uri="{FF2B5EF4-FFF2-40B4-BE49-F238E27FC236}">
                  <a16:creationId xmlns:a16="http://schemas.microsoft.com/office/drawing/2014/main" id="{DCE435ED-1D03-9FF2-F79C-BEB9DF575A05}"/>
                </a:ext>
              </a:extLst>
            </p:cNvPr>
            <p:cNvSpPr txBox="1"/>
            <p:nvPr/>
          </p:nvSpPr>
          <p:spPr>
            <a:xfrm>
              <a:off x="333219" y="388736"/>
              <a:ext cx="897578" cy="935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162;p4">
            <a:extLst>
              <a:ext uri="{FF2B5EF4-FFF2-40B4-BE49-F238E27FC236}">
                <a16:creationId xmlns:a16="http://schemas.microsoft.com/office/drawing/2014/main" id="{B9C8792C-299A-FBA8-A51B-8C5BB327563F}"/>
              </a:ext>
            </a:extLst>
          </p:cNvPr>
          <p:cNvSpPr txBox="1"/>
          <p:nvPr/>
        </p:nvSpPr>
        <p:spPr>
          <a:xfrm>
            <a:off x="8856643" y="8108561"/>
            <a:ext cx="7719098" cy="161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Describe what load average is and determine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processes responsible for high resource use on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 server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9153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</Words>
  <Application>Microsoft Office PowerPoint</Application>
  <PresentationFormat>Custom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4</cp:revision>
  <dcterms:modified xsi:type="dcterms:W3CDTF">2022-05-09T14:17:24Z</dcterms:modified>
</cp:coreProperties>
</file>