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2" r:id="rId3"/>
    <p:sldId id="280" r:id="rId4"/>
    <p:sldId id="281" r:id="rId5"/>
    <p:sldId id="268" r:id="rId6"/>
    <p:sldId id="282" r:id="rId7"/>
    <p:sldId id="276" r:id="rId8"/>
    <p:sldId id="283" r:id="rId9"/>
    <p:sldId id="284" r:id="rId10"/>
    <p:sldId id="28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B7672-8F27-4FF7-ABEA-4C51EAFFDD7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2C98D39-120B-402F-9888-9AE6005B6809}">
      <dgm:prSet phldrT="[Text]"/>
      <dgm:spPr/>
      <dgm:t>
        <a:bodyPr/>
        <a:lstStyle/>
        <a:p>
          <a:r>
            <a:rPr lang="en-US" dirty="0"/>
            <a:t>.service</a:t>
          </a:r>
        </a:p>
      </dgm:t>
    </dgm:pt>
    <dgm:pt modelId="{6A491F60-79D6-400E-A225-CDFF6987AAAC}" type="parTrans" cxnId="{A538EDD3-E2DA-4639-8C23-984750464F21}">
      <dgm:prSet/>
      <dgm:spPr/>
      <dgm:t>
        <a:bodyPr/>
        <a:lstStyle/>
        <a:p>
          <a:endParaRPr lang="en-US"/>
        </a:p>
      </dgm:t>
    </dgm:pt>
    <dgm:pt modelId="{C0C469FE-7037-4673-BD6E-B11476FB9A0E}" type="sibTrans" cxnId="{A538EDD3-E2DA-4639-8C23-984750464F21}">
      <dgm:prSet/>
      <dgm:spPr/>
      <dgm:t>
        <a:bodyPr/>
        <a:lstStyle/>
        <a:p>
          <a:endParaRPr lang="en-US"/>
        </a:p>
      </dgm:t>
    </dgm:pt>
    <dgm:pt modelId="{5225CF5C-5D1C-4F56-B889-C375268EF0C9}">
      <dgm:prSet phldrT="[Text]"/>
      <dgm:spPr/>
      <dgm:t>
        <a:bodyPr/>
        <a:lstStyle/>
        <a:p>
          <a:r>
            <a:rPr lang="en-US" dirty="0"/>
            <a:t>.socket</a:t>
          </a:r>
        </a:p>
      </dgm:t>
    </dgm:pt>
    <dgm:pt modelId="{C36FD71A-CCE6-4B05-8606-59BB1060FD3A}" type="parTrans" cxnId="{129E0EF9-6AFF-4966-ACAB-C562796ED624}">
      <dgm:prSet/>
      <dgm:spPr/>
      <dgm:t>
        <a:bodyPr/>
        <a:lstStyle/>
        <a:p>
          <a:endParaRPr lang="en-US"/>
        </a:p>
      </dgm:t>
    </dgm:pt>
    <dgm:pt modelId="{935F3E1E-72F6-4C9D-BE66-E9E17B335608}" type="sibTrans" cxnId="{129E0EF9-6AFF-4966-ACAB-C562796ED624}">
      <dgm:prSet/>
      <dgm:spPr/>
      <dgm:t>
        <a:bodyPr/>
        <a:lstStyle/>
        <a:p>
          <a:endParaRPr lang="en-US"/>
        </a:p>
      </dgm:t>
    </dgm:pt>
    <dgm:pt modelId="{BE0F6125-7152-43B8-9FD0-2FE343024540}">
      <dgm:prSet phldrT="[Text]"/>
      <dgm:spPr/>
      <dgm:t>
        <a:bodyPr/>
        <a:lstStyle/>
        <a:p>
          <a:r>
            <a:rPr lang="en-US" dirty="0"/>
            <a:t>.path</a:t>
          </a:r>
        </a:p>
      </dgm:t>
    </dgm:pt>
    <dgm:pt modelId="{494CC4FB-A36C-42C8-BCF9-A9EE722C3DB9}" type="parTrans" cxnId="{276FEAEF-D297-4A72-820C-33D3D3ADF19E}">
      <dgm:prSet/>
      <dgm:spPr/>
      <dgm:t>
        <a:bodyPr/>
        <a:lstStyle/>
        <a:p>
          <a:endParaRPr lang="en-US"/>
        </a:p>
      </dgm:t>
    </dgm:pt>
    <dgm:pt modelId="{9D0AFBE9-1932-49D9-82B3-2AC00D4B27F6}" type="sibTrans" cxnId="{276FEAEF-D297-4A72-820C-33D3D3ADF19E}">
      <dgm:prSet/>
      <dgm:spPr/>
      <dgm:t>
        <a:bodyPr/>
        <a:lstStyle/>
        <a:p>
          <a:endParaRPr lang="en-US"/>
        </a:p>
      </dgm:t>
    </dgm:pt>
    <dgm:pt modelId="{1E3C8A98-2E5C-4981-A3A1-ABC3F51B6E0D}">
      <dgm:prSet phldrT="[Text]"/>
      <dgm:spPr/>
      <dgm:t>
        <a:bodyPr/>
        <a:lstStyle/>
        <a:p>
          <a:r>
            <a:rPr lang="en-US" dirty="0"/>
            <a:t>frequently accessed daemons, such as a web server.</a:t>
          </a:r>
        </a:p>
      </dgm:t>
    </dgm:pt>
    <dgm:pt modelId="{C6F035BB-6579-43EB-B4CD-F9414EDF41B0}" type="parTrans" cxnId="{28D12551-6C23-412A-8ECB-065EEB661229}">
      <dgm:prSet/>
      <dgm:spPr/>
      <dgm:t>
        <a:bodyPr/>
        <a:lstStyle/>
        <a:p>
          <a:endParaRPr lang="en-US"/>
        </a:p>
      </dgm:t>
    </dgm:pt>
    <dgm:pt modelId="{0593ECD5-A5B1-4DE3-B596-B282168229B5}" type="sibTrans" cxnId="{28D12551-6C23-412A-8ECB-065EEB661229}">
      <dgm:prSet/>
      <dgm:spPr/>
      <dgm:t>
        <a:bodyPr/>
        <a:lstStyle/>
        <a:p>
          <a:endParaRPr lang="en-US"/>
        </a:p>
      </dgm:t>
    </dgm:pt>
    <dgm:pt modelId="{4AA21DE8-4209-4D67-A799-08011D614BB9}">
      <dgm:prSet phldrT="[Text]"/>
      <dgm:spPr/>
      <dgm:t>
        <a:bodyPr/>
        <a:lstStyle/>
        <a:p>
          <a:r>
            <a:rPr lang="en-US" dirty="0"/>
            <a:t>inter-process communication (IPC) sockets that </a:t>
          </a:r>
          <a:r>
            <a:rPr lang="en-US" dirty="0" err="1"/>
            <a:t>systemd</a:t>
          </a:r>
          <a:r>
            <a:rPr lang="en-US" dirty="0"/>
            <a:t> should monitor</a:t>
          </a:r>
        </a:p>
      </dgm:t>
    </dgm:pt>
    <dgm:pt modelId="{62BCF888-2686-47B0-8494-2A0461CC83CD}" type="parTrans" cxnId="{1557841B-2004-4CF8-A9E0-5CEAF726EC39}">
      <dgm:prSet/>
      <dgm:spPr/>
      <dgm:t>
        <a:bodyPr/>
        <a:lstStyle/>
        <a:p>
          <a:endParaRPr lang="en-US"/>
        </a:p>
      </dgm:t>
    </dgm:pt>
    <dgm:pt modelId="{E8A4C434-655C-49C5-90A4-37DB84BE0BE6}" type="sibTrans" cxnId="{1557841B-2004-4CF8-A9E0-5CEAF726EC39}">
      <dgm:prSet/>
      <dgm:spPr/>
      <dgm:t>
        <a:bodyPr/>
        <a:lstStyle/>
        <a:p>
          <a:endParaRPr lang="en-US"/>
        </a:p>
      </dgm:t>
    </dgm:pt>
    <dgm:pt modelId="{FC31BD0F-9096-4ED2-BA0F-C6BB6F649183}">
      <dgm:prSet phldrT="[Text]"/>
      <dgm:spPr/>
      <dgm:t>
        <a:bodyPr/>
        <a:lstStyle/>
        <a:p>
          <a:r>
            <a:rPr lang="en-US"/>
            <a:t>This is commonly used for services which use spool</a:t>
          </a:r>
          <a:endParaRPr lang="en-US" dirty="0"/>
        </a:p>
      </dgm:t>
    </dgm:pt>
    <dgm:pt modelId="{E27DB144-FD7B-40A2-978C-08BF5D9A7AE2}" type="parTrans" cxnId="{6523013F-0891-4C78-9D1F-3D2E5FA14DBD}">
      <dgm:prSet/>
      <dgm:spPr/>
      <dgm:t>
        <a:bodyPr/>
        <a:lstStyle/>
        <a:p>
          <a:endParaRPr lang="en-US"/>
        </a:p>
      </dgm:t>
    </dgm:pt>
    <dgm:pt modelId="{C78F890A-83AA-4F45-B82C-294B23C0385D}" type="sibTrans" cxnId="{6523013F-0891-4C78-9D1F-3D2E5FA14DBD}">
      <dgm:prSet/>
      <dgm:spPr/>
      <dgm:t>
        <a:bodyPr/>
        <a:lstStyle/>
        <a:p>
          <a:endParaRPr lang="en-US"/>
        </a:p>
      </dgm:t>
    </dgm:pt>
    <dgm:pt modelId="{C05C288D-9323-4AF4-B2F0-80B01B1D2B76}">
      <dgm:prSet/>
      <dgm:spPr/>
      <dgm:t>
        <a:bodyPr/>
        <a:lstStyle/>
        <a:p>
          <a:r>
            <a:rPr lang="en-US" dirty="0"/>
            <a:t>directories such as a printing system.</a:t>
          </a:r>
        </a:p>
      </dgm:t>
    </dgm:pt>
    <dgm:pt modelId="{5588DE38-6788-42DB-A1C8-2868479559B0}" type="parTrans" cxnId="{4DC95312-451B-450E-8FF3-1A87C9F0F5BA}">
      <dgm:prSet/>
      <dgm:spPr/>
      <dgm:t>
        <a:bodyPr/>
        <a:lstStyle/>
        <a:p>
          <a:endParaRPr lang="en-US"/>
        </a:p>
      </dgm:t>
    </dgm:pt>
    <dgm:pt modelId="{C374260F-2FB2-4F1F-8535-537B023B9F5B}" type="sibTrans" cxnId="{4DC95312-451B-450E-8FF3-1A87C9F0F5BA}">
      <dgm:prSet/>
      <dgm:spPr/>
      <dgm:t>
        <a:bodyPr/>
        <a:lstStyle/>
        <a:p>
          <a:endParaRPr lang="en-US"/>
        </a:p>
      </dgm:t>
    </dgm:pt>
    <dgm:pt modelId="{C4A81394-65F5-4146-98BB-2A7EB3A386D2}" type="pres">
      <dgm:prSet presAssocID="{C87B7672-8F27-4FF7-ABEA-4C51EAFFDD75}" presName="linear" presStyleCnt="0">
        <dgm:presLayoutVars>
          <dgm:dir/>
          <dgm:animLvl val="lvl"/>
          <dgm:resizeHandles val="exact"/>
        </dgm:presLayoutVars>
      </dgm:prSet>
      <dgm:spPr/>
    </dgm:pt>
    <dgm:pt modelId="{CD4C0BFE-C371-48BC-B7D2-47541B0641B2}" type="pres">
      <dgm:prSet presAssocID="{52C98D39-120B-402F-9888-9AE6005B6809}" presName="parentLin" presStyleCnt="0"/>
      <dgm:spPr/>
    </dgm:pt>
    <dgm:pt modelId="{1F336990-211F-4263-B2BB-EDF550D1255F}" type="pres">
      <dgm:prSet presAssocID="{52C98D39-120B-402F-9888-9AE6005B6809}" presName="parentLeftMargin" presStyleLbl="node1" presStyleIdx="0" presStyleCnt="3"/>
      <dgm:spPr/>
    </dgm:pt>
    <dgm:pt modelId="{B9A1BF7C-49B9-4B36-9BDF-1EA2E6641687}" type="pres">
      <dgm:prSet presAssocID="{52C98D39-120B-402F-9888-9AE6005B6809}" presName="parentText" presStyleLbl="node1" presStyleIdx="0" presStyleCnt="3" custLinFactNeighborX="8848" custLinFactNeighborY="3624">
        <dgm:presLayoutVars>
          <dgm:chMax val="0"/>
          <dgm:bulletEnabled val="1"/>
        </dgm:presLayoutVars>
      </dgm:prSet>
      <dgm:spPr/>
    </dgm:pt>
    <dgm:pt modelId="{A92A0193-26C9-401E-A58D-8EF37B1EBD17}" type="pres">
      <dgm:prSet presAssocID="{52C98D39-120B-402F-9888-9AE6005B6809}" presName="negativeSpace" presStyleCnt="0"/>
      <dgm:spPr/>
    </dgm:pt>
    <dgm:pt modelId="{960ACD2F-7005-4A23-B785-CDAE02FC494F}" type="pres">
      <dgm:prSet presAssocID="{52C98D39-120B-402F-9888-9AE6005B6809}" presName="childText" presStyleLbl="conFgAcc1" presStyleIdx="0" presStyleCnt="3">
        <dgm:presLayoutVars>
          <dgm:bulletEnabled val="1"/>
        </dgm:presLayoutVars>
      </dgm:prSet>
      <dgm:spPr/>
    </dgm:pt>
    <dgm:pt modelId="{40B44A99-4EB3-4228-845C-DDCCB265BBB1}" type="pres">
      <dgm:prSet presAssocID="{C0C469FE-7037-4673-BD6E-B11476FB9A0E}" presName="spaceBetweenRectangles" presStyleCnt="0"/>
      <dgm:spPr/>
    </dgm:pt>
    <dgm:pt modelId="{1827A572-3997-435C-9C86-852DA8230B04}" type="pres">
      <dgm:prSet presAssocID="{5225CF5C-5D1C-4F56-B889-C375268EF0C9}" presName="parentLin" presStyleCnt="0"/>
      <dgm:spPr/>
    </dgm:pt>
    <dgm:pt modelId="{0BFB3290-5DFA-463C-A991-1059267C6204}" type="pres">
      <dgm:prSet presAssocID="{5225CF5C-5D1C-4F56-B889-C375268EF0C9}" presName="parentLeftMargin" presStyleLbl="node1" presStyleIdx="0" presStyleCnt="3"/>
      <dgm:spPr/>
    </dgm:pt>
    <dgm:pt modelId="{598D30E4-CC17-4B11-A8B1-54B7B2AA9EA9}" type="pres">
      <dgm:prSet presAssocID="{5225CF5C-5D1C-4F56-B889-C375268EF0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F6FAD5-81CF-4C65-8D45-AB9121E91444}" type="pres">
      <dgm:prSet presAssocID="{5225CF5C-5D1C-4F56-B889-C375268EF0C9}" presName="negativeSpace" presStyleCnt="0"/>
      <dgm:spPr/>
    </dgm:pt>
    <dgm:pt modelId="{E86182E8-FCAC-4A3D-B132-41DEFB91D742}" type="pres">
      <dgm:prSet presAssocID="{5225CF5C-5D1C-4F56-B889-C375268EF0C9}" presName="childText" presStyleLbl="conFgAcc1" presStyleIdx="1" presStyleCnt="3">
        <dgm:presLayoutVars>
          <dgm:bulletEnabled val="1"/>
        </dgm:presLayoutVars>
      </dgm:prSet>
      <dgm:spPr/>
    </dgm:pt>
    <dgm:pt modelId="{36B10ABF-2AF4-41EB-AD04-0453B5EF5BD8}" type="pres">
      <dgm:prSet presAssocID="{935F3E1E-72F6-4C9D-BE66-E9E17B335608}" presName="spaceBetweenRectangles" presStyleCnt="0"/>
      <dgm:spPr/>
    </dgm:pt>
    <dgm:pt modelId="{5FC3BC25-4B1C-4BDC-AACC-0C6C38206E2F}" type="pres">
      <dgm:prSet presAssocID="{BE0F6125-7152-43B8-9FD0-2FE343024540}" presName="parentLin" presStyleCnt="0"/>
      <dgm:spPr/>
    </dgm:pt>
    <dgm:pt modelId="{CBF9DDC6-190D-49A0-AA7B-199939AB0CE6}" type="pres">
      <dgm:prSet presAssocID="{BE0F6125-7152-43B8-9FD0-2FE343024540}" presName="parentLeftMargin" presStyleLbl="node1" presStyleIdx="1" presStyleCnt="3"/>
      <dgm:spPr/>
    </dgm:pt>
    <dgm:pt modelId="{7CF2D1EE-E513-4951-821D-39C65968B0BD}" type="pres">
      <dgm:prSet presAssocID="{BE0F6125-7152-43B8-9FD0-2FE3430245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508367-E697-4B16-83F5-50A6E9ACE333}" type="pres">
      <dgm:prSet presAssocID="{BE0F6125-7152-43B8-9FD0-2FE343024540}" presName="negativeSpace" presStyleCnt="0"/>
      <dgm:spPr/>
    </dgm:pt>
    <dgm:pt modelId="{A704FF3D-D350-408B-A856-165074724753}" type="pres">
      <dgm:prSet presAssocID="{BE0F6125-7152-43B8-9FD0-2FE3430245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218A11-172A-4673-9472-1ADD77702E3D}" type="presOf" srcId="{4AA21DE8-4209-4D67-A799-08011D614BB9}" destId="{E86182E8-FCAC-4A3D-B132-41DEFB91D742}" srcOrd="0" destOrd="0" presId="urn:microsoft.com/office/officeart/2005/8/layout/list1"/>
    <dgm:cxn modelId="{4DC95312-451B-450E-8FF3-1A87C9F0F5BA}" srcId="{BE0F6125-7152-43B8-9FD0-2FE343024540}" destId="{C05C288D-9323-4AF4-B2F0-80B01B1D2B76}" srcOrd="1" destOrd="0" parTransId="{5588DE38-6788-42DB-A1C8-2868479559B0}" sibTransId="{C374260F-2FB2-4F1F-8535-537B023B9F5B}"/>
    <dgm:cxn modelId="{1557841B-2004-4CF8-A9E0-5CEAF726EC39}" srcId="{5225CF5C-5D1C-4F56-B889-C375268EF0C9}" destId="{4AA21DE8-4209-4D67-A799-08011D614BB9}" srcOrd="0" destOrd="0" parTransId="{62BCF888-2686-47B0-8494-2A0461CC83CD}" sibTransId="{E8A4C434-655C-49C5-90A4-37DB84BE0BE6}"/>
    <dgm:cxn modelId="{3FB7EC33-DB79-4D6A-9FB3-4954DF125ED0}" type="presOf" srcId="{5225CF5C-5D1C-4F56-B889-C375268EF0C9}" destId="{598D30E4-CC17-4B11-A8B1-54B7B2AA9EA9}" srcOrd="1" destOrd="0" presId="urn:microsoft.com/office/officeart/2005/8/layout/list1"/>
    <dgm:cxn modelId="{6523013F-0891-4C78-9D1F-3D2E5FA14DBD}" srcId="{BE0F6125-7152-43B8-9FD0-2FE343024540}" destId="{FC31BD0F-9096-4ED2-BA0F-C6BB6F649183}" srcOrd="0" destOrd="0" parTransId="{E27DB144-FD7B-40A2-978C-08BF5D9A7AE2}" sibTransId="{C78F890A-83AA-4F45-B82C-294B23C0385D}"/>
    <dgm:cxn modelId="{1CF5F542-DA09-4DEF-AEE1-F3544865D55F}" type="presOf" srcId="{1E3C8A98-2E5C-4981-A3A1-ABC3F51B6E0D}" destId="{960ACD2F-7005-4A23-B785-CDAE02FC494F}" srcOrd="0" destOrd="0" presId="urn:microsoft.com/office/officeart/2005/8/layout/list1"/>
    <dgm:cxn modelId="{B75A624C-6231-4FBA-8DF6-5F6123FE2771}" type="presOf" srcId="{C87B7672-8F27-4FF7-ABEA-4C51EAFFDD75}" destId="{C4A81394-65F5-4146-98BB-2A7EB3A386D2}" srcOrd="0" destOrd="0" presId="urn:microsoft.com/office/officeart/2005/8/layout/list1"/>
    <dgm:cxn modelId="{28D12551-6C23-412A-8ECB-065EEB661229}" srcId="{52C98D39-120B-402F-9888-9AE6005B6809}" destId="{1E3C8A98-2E5C-4981-A3A1-ABC3F51B6E0D}" srcOrd="0" destOrd="0" parTransId="{C6F035BB-6579-43EB-B4CD-F9414EDF41B0}" sibTransId="{0593ECD5-A5B1-4DE3-B596-B282168229B5}"/>
    <dgm:cxn modelId="{C2A83F9A-229F-4ABB-B10C-BD03BCB99085}" type="presOf" srcId="{BE0F6125-7152-43B8-9FD0-2FE343024540}" destId="{7CF2D1EE-E513-4951-821D-39C65968B0BD}" srcOrd="1" destOrd="0" presId="urn:microsoft.com/office/officeart/2005/8/layout/list1"/>
    <dgm:cxn modelId="{D16CE09A-4844-4E4C-A2A2-933613D02B98}" type="presOf" srcId="{5225CF5C-5D1C-4F56-B889-C375268EF0C9}" destId="{0BFB3290-5DFA-463C-A991-1059267C6204}" srcOrd="0" destOrd="0" presId="urn:microsoft.com/office/officeart/2005/8/layout/list1"/>
    <dgm:cxn modelId="{3F4DDEA3-580D-4B1B-9BF5-86C7B88291B7}" type="presOf" srcId="{FC31BD0F-9096-4ED2-BA0F-C6BB6F649183}" destId="{A704FF3D-D350-408B-A856-165074724753}" srcOrd="0" destOrd="0" presId="urn:microsoft.com/office/officeart/2005/8/layout/list1"/>
    <dgm:cxn modelId="{AFF1EBAA-EC33-418C-8D4F-88ECC1150D38}" type="presOf" srcId="{52C98D39-120B-402F-9888-9AE6005B6809}" destId="{1F336990-211F-4263-B2BB-EDF550D1255F}" srcOrd="0" destOrd="0" presId="urn:microsoft.com/office/officeart/2005/8/layout/list1"/>
    <dgm:cxn modelId="{A538EDD3-E2DA-4639-8C23-984750464F21}" srcId="{C87B7672-8F27-4FF7-ABEA-4C51EAFFDD75}" destId="{52C98D39-120B-402F-9888-9AE6005B6809}" srcOrd="0" destOrd="0" parTransId="{6A491F60-79D6-400E-A225-CDFF6987AAAC}" sibTransId="{C0C469FE-7037-4673-BD6E-B11476FB9A0E}"/>
    <dgm:cxn modelId="{D87C17DA-D87C-49B6-B992-BC0875D970DE}" type="presOf" srcId="{52C98D39-120B-402F-9888-9AE6005B6809}" destId="{B9A1BF7C-49B9-4B36-9BDF-1EA2E6641687}" srcOrd="1" destOrd="0" presId="urn:microsoft.com/office/officeart/2005/8/layout/list1"/>
    <dgm:cxn modelId="{276FEAEF-D297-4A72-820C-33D3D3ADF19E}" srcId="{C87B7672-8F27-4FF7-ABEA-4C51EAFFDD75}" destId="{BE0F6125-7152-43B8-9FD0-2FE343024540}" srcOrd="2" destOrd="0" parTransId="{494CC4FB-A36C-42C8-BCF9-A9EE722C3DB9}" sibTransId="{9D0AFBE9-1932-49D9-82B3-2AC00D4B27F6}"/>
    <dgm:cxn modelId="{129E0EF9-6AFF-4966-ACAB-C562796ED624}" srcId="{C87B7672-8F27-4FF7-ABEA-4C51EAFFDD75}" destId="{5225CF5C-5D1C-4F56-B889-C375268EF0C9}" srcOrd="1" destOrd="0" parTransId="{C36FD71A-CCE6-4B05-8606-59BB1060FD3A}" sibTransId="{935F3E1E-72F6-4C9D-BE66-E9E17B335608}"/>
    <dgm:cxn modelId="{245D10FB-36F8-45A9-BD68-8A11547A821B}" type="presOf" srcId="{BE0F6125-7152-43B8-9FD0-2FE343024540}" destId="{CBF9DDC6-190D-49A0-AA7B-199939AB0CE6}" srcOrd="0" destOrd="0" presId="urn:microsoft.com/office/officeart/2005/8/layout/list1"/>
    <dgm:cxn modelId="{825068FE-A86C-4550-903B-82C999F6E12F}" type="presOf" srcId="{C05C288D-9323-4AF4-B2F0-80B01B1D2B76}" destId="{A704FF3D-D350-408B-A856-165074724753}" srcOrd="0" destOrd="1" presId="urn:microsoft.com/office/officeart/2005/8/layout/list1"/>
    <dgm:cxn modelId="{AD75BD3A-4D39-4496-98FF-BCA1BCC74AC8}" type="presParOf" srcId="{C4A81394-65F5-4146-98BB-2A7EB3A386D2}" destId="{CD4C0BFE-C371-48BC-B7D2-47541B0641B2}" srcOrd="0" destOrd="0" presId="urn:microsoft.com/office/officeart/2005/8/layout/list1"/>
    <dgm:cxn modelId="{D3C0717D-5EB8-4E11-851C-F25706AF70C6}" type="presParOf" srcId="{CD4C0BFE-C371-48BC-B7D2-47541B0641B2}" destId="{1F336990-211F-4263-B2BB-EDF550D1255F}" srcOrd="0" destOrd="0" presId="urn:microsoft.com/office/officeart/2005/8/layout/list1"/>
    <dgm:cxn modelId="{DD90AC21-B0DE-45CF-A31B-CA7CC7AD3F2D}" type="presParOf" srcId="{CD4C0BFE-C371-48BC-B7D2-47541B0641B2}" destId="{B9A1BF7C-49B9-4B36-9BDF-1EA2E6641687}" srcOrd="1" destOrd="0" presId="urn:microsoft.com/office/officeart/2005/8/layout/list1"/>
    <dgm:cxn modelId="{DB6129A1-9A86-4F7E-8E42-46C13746CB0A}" type="presParOf" srcId="{C4A81394-65F5-4146-98BB-2A7EB3A386D2}" destId="{A92A0193-26C9-401E-A58D-8EF37B1EBD17}" srcOrd="1" destOrd="0" presId="urn:microsoft.com/office/officeart/2005/8/layout/list1"/>
    <dgm:cxn modelId="{6CBE3CCA-F8AC-4957-B0C0-DF4B770B50F9}" type="presParOf" srcId="{C4A81394-65F5-4146-98BB-2A7EB3A386D2}" destId="{960ACD2F-7005-4A23-B785-CDAE02FC494F}" srcOrd="2" destOrd="0" presId="urn:microsoft.com/office/officeart/2005/8/layout/list1"/>
    <dgm:cxn modelId="{867C524E-739B-4E39-8D00-452A20A5D5E2}" type="presParOf" srcId="{C4A81394-65F5-4146-98BB-2A7EB3A386D2}" destId="{40B44A99-4EB3-4228-845C-DDCCB265BBB1}" srcOrd="3" destOrd="0" presId="urn:microsoft.com/office/officeart/2005/8/layout/list1"/>
    <dgm:cxn modelId="{401C94BB-67D5-4594-8045-3DB9A1C19C3F}" type="presParOf" srcId="{C4A81394-65F5-4146-98BB-2A7EB3A386D2}" destId="{1827A572-3997-435C-9C86-852DA8230B04}" srcOrd="4" destOrd="0" presId="urn:microsoft.com/office/officeart/2005/8/layout/list1"/>
    <dgm:cxn modelId="{7F94AA1C-B1FE-4FE5-A522-87C48295FD09}" type="presParOf" srcId="{1827A572-3997-435C-9C86-852DA8230B04}" destId="{0BFB3290-5DFA-463C-A991-1059267C6204}" srcOrd="0" destOrd="0" presId="urn:microsoft.com/office/officeart/2005/8/layout/list1"/>
    <dgm:cxn modelId="{8A3B6DB0-E274-45F8-95FE-A62EEA5371B8}" type="presParOf" srcId="{1827A572-3997-435C-9C86-852DA8230B04}" destId="{598D30E4-CC17-4B11-A8B1-54B7B2AA9EA9}" srcOrd="1" destOrd="0" presId="urn:microsoft.com/office/officeart/2005/8/layout/list1"/>
    <dgm:cxn modelId="{91232CE6-5E9C-4DF3-B81C-F0EA55AB698B}" type="presParOf" srcId="{C4A81394-65F5-4146-98BB-2A7EB3A386D2}" destId="{8FF6FAD5-81CF-4C65-8D45-AB9121E91444}" srcOrd="5" destOrd="0" presId="urn:microsoft.com/office/officeart/2005/8/layout/list1"/>
    <dgm:cxn modelId="{0497A93D-A941-45E4-AA64-6A3830E79C5E}" type="presParOf" srcId="{C4A81394-65F5-4146-98BB-2A7EB3A386D2}" destId="{E86182E8-FCAC-4A3D-B132-41DEFB91D742}" srcOrd="6" destOrd="0" presId="urn:microsoft.com/office/officeart/2005/8/layout/list1"/>
    <dgm:cxn modelId="{C37DB9D5-B334-430F-B300-E93047BC0E73}" type="presParOf" srcId="{C4A81394-65F5-4146-98BB-2A7EB3A386D2}" destId="{36B10ABF-2AF4-41EB-AD04-0453B5EF5BD8}" srcOrd="7" destOrd="0" presId="urn:microsoft.com/office/officeart/2005/8/layout/list1"/>
    <dgm:cxn modelId="{07990AE2-44C8-45D9-90A0-87FBCFF852EC}" type="presParOf" srcId="{C4A81394-65F5-4146-98BB-2A7EB3A386D2}" destId="{5FC3BC25-4B1C-4BDC-AACC-0C6C38206E2F}" srcOrd="8" destOrd="0" presId="urn:microsoft.com/office/officeart/2005/8/layout/list1"/>
    <dgm:cxn modelId="{3C24BD6F-EF5A-4BFF-91B6-1827A70441D7}" type="presParOf" srcId="{5FC3BC25-4B1C-4BDC-AACC-0C6C38206E2F}" destId="{CBF9DDC6-190D-49A0-AA7B-199939AB0CE6}" srcOrd="0" destOrd="0" presId="urn:microsoft.com/office/officeart/2005/8/layout/list1"/>
    <dgm:cxn modelId="{531F7FE9-4FC5-49B0-87DE-2FE8F4874CCB}" type="presParOf" srcId="{5FC3BC25-4B1C-4BDC-AACC-0C6C38206E2F}" destId="{7CF2D1EE-E513-4951-821D-39C65968B0BD}" srcOrd="1" destOrd="0" presId="urn:microsoft.com/office/officeart/2005/8/layout/list1"/>
    <dgm:cxn modelId="{E57876A7-3C2C-44D0-AAFB-0A249D48B6C7}" type="presParOf" srcId="{C4A81394-65F5-4146-98BB-2A7EB3A386D2}" destId="{E8508367-E697-4B16-83F5-50A6E9ACE333}" srcOrd="9" destOrd="0" presId="urn:microsoft.com/office/officeart/2005/8/layout/list1"/>
    <dgm:cxn modelId="{2058260C-3179-4531-8CD2-045A1FB4F9BA}" type="presParOf" srcId="{C4A81394-65F5-4146-98BB-2A7EB3A386D2}" destId="{A704FF3D-D350-408B-A856-1650747247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ACD2F-7005-4A23-B785-CDAE02FC494F}">
      <dsp:nvSpPr>
        <dsp:cNvPr id="0" name=""/>
        <dsp:cNvSpPr/>
      </dsp:nvSpPr>
      <dsp:spPr>
        <a:xfrm>
          <a:off x="0" y="791330"/>
          <a:ext cx="12192000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708152" rIns="946235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frequently accessed daemons, such as a web server.</a:t>
          </a:r>
        </a:p>
      </dsp:txBody>
      <dsp:txXfrm>
        <a:off x="0" y="791330"/>
        <a:ext cx="12192000" cy="1874250"/>
      </dsp:txXfrm>
    </dsp:sp>
    <dsp:sp modelId="{B9A1BF7C-49B9-4B36-9BDF-1EA2E6641687}">
      <dsp:nvSpPr>
        <dsp:cNvPr id="0" name=""/>
        <dsp:cNvSpPr/>
      </dsp:nvSpPr>
      <dsp:spPr>
        <a:xfrm>
          <a:off x="663537" y="325863"/>
          <a:ext cx="8534400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.service</a:t>
          </a:r>
        </a:p>
      </dsp:txBody>
      <dsp:txXfrm>
        <a:off x="712533" y="374859"/>
        <a:ext cx="8436408" cy="905688"/>
      </dsp:txXfrm>
    </dsp:sp>
    <dsp:sp modelId="{E86182E8-FCAC-4A3D-B132-41DEFB91D742}">
      <dsp:nvSpPr>
        <dsp:cNvPr id="0" name=""/>
        <dsp:cNvSpPr/>
      </dsp:nvSpPr>
      <dsp:spPr>
        <a:xfrm>
          <a:off x="0" y="3351019"/>
          <a:ext cx="12192000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708152" rIns="946235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inter-process communication (IPC) sockets that </a:t>
          </a:r>
          <a:r>
            <a:rPr lang="en-US" sz="3400" kern="1200" dirty="0" err="1"/>
            <a:t>systemd</a:t>
          </a:r>
          <a:r>
            <a:rPr lang="en-US" sz="3400" kern="1200" dirty="0"/>
            <a:t> should monitor</a:t>
          </a:r>
        </a:p>
      </dsp:txBody>
      <dsp:txXfrm>
        <a:off x="0" y="3351019"/>
        <a:ext cx="12192000" cy="1874250"/>
      </dsp:txXfrm>
    </dsp:sp>
    <dsp:sp modelId="{598D30E4-CC17-4B11-A8B1-54B7B2AA9EA9}">
      <dsp:nvSpPr>
        <dsp:cNvPr id="0" name=""/>
        <dsp:cNvSpPr/>
      </dsp:nvSpPr>
      <dsp:spPr>
        <a:xfrm>
          <a:off x="609600" y="2849179"/>
          <a:ext cx="8534400" cy="10036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.socket</a:t>
          </a:r>
        </a:p>
      </dsp:txBody>
      <dsp:txXfrm>
        <a:off x="658596" y="2898175"/>
        <a:ext cx="8436408" cy="905688"/>
      </dsp:txXfrm>
    </dsp:sp>
    <dsp:sp modelId="{A704FF3D-D350-408B-A856-165074724753}">
      <dsp:nvSpPr>
        <dsp:cNvPr id="0" name=""/>
        <dsp:cNvSpPr/>
      </dsp:nvSpPr>
      <dsp:spPr>
        <a:xfrm>
          <a:off x="0" y="5910709"/>
          <a:ext cx="12192000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235" tIns="708152" rIns="946235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This is commonly used for services which use spool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directories such as a printing system.</a:t>
          </a:r>
        </a:p>
      </dsp:txBody>
      <dsp:txXfrm>
        <a:off x="0" y="5910709"/>
        <a:ext cx="12192000" cy="1927800"/>
      </dsp:txXfrm>
    </dsp:sp>
    <dsp:sp modelId="{7CF2D1EE-E513-4951-821D-39C65968B0BD}">
      <dsp:nvSpPr>
        <dsp:cNvPr id="0" name=""/>
        <dsp:cNvSpPr/>
      </dsp:nvSpPr>
      <dsp:spPr>
        <a:xfrm>
          <a:off x="609600" y="5408869"/>
          <a:ext cx="8534400" cy="10036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.path</a:t>
          </a:r>
        </a:p>
      </dsp:txBody>
      <dsp:txXfrm>
        <a:off x="658596" y="5457865"/>
        <a:ext cx="84364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264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363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325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79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476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66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746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9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41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38361" y="3654313"/>
            <a:ext cx="9552328" cy="2693169"/>
            <a:chOff x="39973" y="3500822"/>
            <a:chExt cx="12736438" cy="3590893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39973" y="3500822"/>
              <a:ext cx="12736438" cy="196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09.A Identifying Automatically Started System Processes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9973" y="5598485"/>
              <a:ext cx="12736438" cy="14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 system daemons and network services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started by </a:t>
              </a:r>
              <a:r>
                <a:rPr lang="en-US" sz="2599" b="0" i="0" u="none" strike="noStrike" cap="none" dirty="0" err="1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systemd</a:t>
              </a: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service and socket units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05272" y="1021556"/>
            <a:ext cx="11383122" cy="8243888"/>
            <a:chOff x="-397677" y="-9525"/>
            <a:chExt cx="15177496" cy="10991852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VERIFYING THE STATUS OF A SERVICE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97677" y="3628518"/>
              <a:ext cx="15177496" cy="7353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systemctl is-active 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+mn-lt"/>
                  <a:ea typeface="Montserrat"/>
                  <a:cs typeface="Montserrat"/>
                  <a:sym typeface="Montserrat"/>
                </a:rPr>
                <a:t>sshd.service</a:t>
              </a:r>
              <a:endParaRPr lang="en-US" sz="3200" b="0" i="0" u="none" strike="noStrike" cap="none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ea typeface="Montserrat"/>
                  <a:cs typeface="Montserrat"/>
                  <a:sym typeface="Montserrat"/>
                </a:rPr>
                <a:t>Active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200" dirty="0">
                <a:solidFill>
                  <a:schemeClr val="bg1"/>
                </a:solidFill>
                <a:latin typeface="+mn-l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sym typeface="Arial"/>
                </a:rPr>
                <a:t>[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+mn-lt"/>
                  <a:sym typeface="Arial"/>
                </a:rPr>
                <a:t>root@host</a:t>
              </a: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sym typeface="Arial"/>
                </a:rPr>
                <a:t> ~]# systemctl is-enabled 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+mn-lt"/>
                  <a:sym typeface="Arial"/>
                </a:rPr>
                <a:t>sshd.service</a:t>
              </a:r>
              <a:endParaRPr lang="en-US" sz="3200" b="0" i="0" u="none" strike="noStrike" cap="none" dirty="0">
                <a:solidFill>
                  <a:schemeClr val="bg1"/>
                </a:solidFill>
                <a:latin typeface="+mn-lt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sym typeface="Arial"/>
                </a:rPr>
                <a:t>Enabled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3200" dirty="0">
                <a:solidFill>
                  <a:schemeClr val="bg1"/>
                </a:solidFill>
                <a:latin typeface="+mn-l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sym typeface="Arial"/>
                </a:rPr>
                <a:t>[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+mn-lt"/>
                  <a:sym typeface="Arial"/>
                </a:rPr>
                <a:t>root@host</a:t>
              </a: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sym typeface="Arial"/>
                </a:rPr>
                <a:t> ~]# systemctl is-failed </a:t>
              </a:r>
              <a:r>
                <a:rPr lang="en-US" sz="3200" b="0" i="0" u="none" strike="noStrike" cap="none" dirty="0" err="1">
                  <a:solidFill>
                    <a:schemeClr val="bg1"/>
                  </a:solidFill>
                  <a:latin typeface="+mn-lt"/>
                  <a:sym typeface="Arial"/>
                </a:rPr>
                <a:t>sshd.service</a:t>
              </a:r>
              <a:endParaRPr lang="en-US" sz="3200" b="0" i="0" u="none" strike="noStrike" cap="none" dirty="0">
                <a:solidFill>
                  <a:schemeClr val="bg1"/>
                </a:solidFill>
                <a:latin typeface="+mn-lt"/>
                <a:sym typeface="Arial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chemeClr val="bg1"/>
                  </a:solidFill>
                  <a:latin typeface="+mn-lt"/>
                  <a:sym typeface="Arial"/>
                </a:rPr>
                <a:t>active</a:t>
              </a: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2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94281" y="2053652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/>
              <a:t>systemd</a:t>
            </a:r>
            <a:endParaRPr lang="en-US" sz="6600" b="1" dirty="0"/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7F3C1-0083-8443-5B7C-D12BC8A6EED7}"/>
              </a:ext>
            </a:extLst>
          </p:cNvPr>
          <p:cNvSpPr txBox="1"/>
          <p:nvPr/>
        </p:nvSpPr>
        <p:spPr>
          <a:xfrm>
            <a:off x="1648918" y="4065442"/>
            <a:ext cx="14555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systemd</a:t>
            </a:r>
            <a:r>
              <a:rPr lang="en-US" sz="4000" dirty="0"/>
              <a:t> daemon manages startup for Linux, including service startup and service management in general. </a:t>
            </a:r>
          </a:p>
          <a:p>
            <a:r>
              <a:rPr lang="en-US" sz="4000" dirty="0"/>
              <a:t>It activates system resources, server daemons, and other processes both at boot time and on a running system</a:t>
            </a:r>
          </a:p>
        </p:txBody>
      </p:sp>
    </p:spTree>
    <p:extLst>
      <p:ext uri="{BB962C8B-B14F-4D97-AF65-F5344CB8AC3E}">
        <p14:creationId xmlns:p14="http://schemas.microsoft.com/office/powerpoint/2010/main" val="41445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94281" y="2053652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Daemons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7F3C1-0083-8443-5B7C-D12BC8A6EED7}"/>
              </a:ext>
            </a:extLst>
          </p:cNvPr>
          <p:cNvSpPr txBox="1"/>
          <p:nvPr/>
        </p:nvSpPr>
        <p:spPr>
          <a:xfrm>
            <a:off x="1648918" y="4065442"/>
            <a:ext cx="14555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Daemons are processes that either wait or run in the background, performing various tasks.</a:t>
            </a:r>
          </a:p>
          <a:p>
            <a:r>
              <a:rPr lang="en-US" sz="4000" dirty="0"/>
              <a:t>Generally, daemons start automatically at boot time and continue to run until shutdown or until they are manually stopped. </a:t>
            </a:r>
          </a:p>
          <a:p>
            <a:r>
              <a:rPr lang="en-US" sz="4000" dirty="0"/>
              <a:t>It is a convention for names of many daemon programs to end in the letter d</a:t>
            </a:r>
          </a:p>
        </p:txBody>
      </p:sp>
    </p:spTree>
    <p:extLst>
      <p:ext uri="{BB962C8B-B14F-4D97-AF65-F5344CB8AC3E}">
        <p14:creationId xmlns:p14="http://schemas.microsoft.com/office/powerpoint/2010/main" val="29451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94281" y="2053652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Services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7F3C1-0083-8443-5B7C-D12BC8A6EED7}"/>
              </a:ext>
            </a:extLst>
          </p:cNvPr>
          <p:cNvSpPr txBox="1"/>
          <p:nvPr/>
        </p:nvSpPr>
        <p:spPr>
          <a:xfrm>
            <a:off x="1648918" y="4065442"/>
            <a:ext cx="14555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service in the </a:t>
            </a:r>
            <a:r>
              <a:rPr lang="en-US" sz="4000" dirty="0" err="1"/>
              <a:t>systemd</a:t>
            </a:r>
            <a:r>
              <a:rPr lang="en-US" sz="4000" dirty="0"/>
              <a:t> sense often refers to one or more daemons, but starting or stopping a service may instead make a one-time change to the state of the system, which does not involve leaving a daemon process running afterward (called </a:t>
            </a:r>
            <a:r>
              <a:rPr lang="en-US" sz="4000" dirty="0" err="1"/>
              <a:t>oneshot</a:t>
            </a:r>
            <a:r>
              <a:rPr lang="en-US" sz="4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204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353352" y="156505"/>
            <a:ext cx="11338975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DESCRIBING SERVICE UNITS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5DF513-57A6-5913-5DDC-290E85144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752122"/>
              </p:ext>
            </p:extLst>
          </p:nvPr>
        </p:nvGraphicFramePr>
        <p:xfrm>
          <a:off x="945159" y="1545284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290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94281" y="2053652"/>
            <a:ext cx="14120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systemctl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A7F3C1-0083-8443-5B7C-D12BC8A6EED7}"/>
              </a:ext>
            </a:extLst>
          </p:cNvPr>
          <p:cNvSpPr txBox="1"/>
          <p:nvPr/>
        </p:nvSpPr>
        <p:spPr>
          <a:xfrm>
            <a:off x="1648918" y="4065442"/>
            <a:ext cx="14555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systemctl command is used to manage units. For example, display available unit types with the systemctl -t help command.</a:t>
            </a:r>
          </a:p>
        </p:txBody>
      </p:sp>
    </p:spTree>
    <p:extLst>
      <p:ext uri="{BB962C8B-B14F-4D97-AF65-F5344CB8AC3E}">
        <p14:creationId xmlns:p14="http://schemas.microsoft.com/office/powerpoint/2010/main" val="255134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6915056"/>
            <a:chOff x="-357704" y="-9525"/>
            <a:chExt cx="15177496" cy="922007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1329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LISTING SERVICE UNITS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4422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</a:t>
              </a:r>
              <a:r>
                <a:rPr lang="en-US" sz="3600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systemctl list-units --type=service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UNIT LOAD ACTIVE SUB DESCRIPTION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atd.service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loaded active running Job spooling tools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auditd.service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loaded active running Security Auditing Service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dirty="0">
                  <a:solidFill>
                    <a:srgbClr val="F7F4FA"/>
                  </a:solidFill>
                  <a:latin typeface="+mn-lt"/>
                  <a:sym typeface="Montserrat"/>
                </a:rPr>
                <a:t>[</a:t>
              </a:r>
              <a:r>
                <a:rPr lang="en-US" sz="2599" dirty="0" err="1">
                  <a:solidFill>
                    <a:srgbClr val="F7F4FA"/>
                  </a:solidFill>
                  <a:latin typeface="+mn-lt"/>
                  <a:sym typeface="Montserrat"/>
                </a:rPr>
                <a:t>root@host</a:t>
              </a:r>
              <a:r>
                <a:rPr lang="en-US" sz="2599" dirty="0">
                  <a:solidFill>
                    <a:srgbClr val="F7F4FA"/>
                  </a:solidFill>
                  <a:latin typeface="+mn-lt"/>
                  <a:sym typeface="Montserrat"/>
                </a:rPr>
                <a:t> ~]# systemctl list-units --type=service </a:t>
              </a:r>
              <a:r>
                <a:rPr lang="en-US" sz="2599" b="1" dirty="0">
                  <a:solidFill>
                    <a:srgbClr val="F7F4FA"/>
                  </a:solidFill>
                  <a:latin typeface="+mn-lt"/>
                  <a:sym typeface="Montserrat"/>
                </a:rPr>
                <a:t>--all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42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335252" y="1021556"/>
            <a:ext cx="11383122" cy="7517721"/>
            <a:chOff x="-357704" y="-9525"/>
            <a:chExt cx="15177496" cy="1002362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VIEWING SERVICE STATES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357704" y="4787801"/>
              <a:ext cx="15177496" cy="5226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~]# systemctl status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sshd.service</a:t>
              </a:r>
              <a:endParaRPr lang="en-US" sz="2599" b="0" i="0" u="none" strike="noStrike" cap="none" dirty="0">
                <a:solidFill>
                  <a:srgbClr val="F7F4FA"/>
                </a:solidFill>
                <a:latin typeface="+mn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● 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sshd.service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 - OpenSSH server daemon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Loaded: loaded (/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usr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/lib/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systemd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/system/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sshd.service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; enabled; vendor preset: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enabled)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Active: active (running) since Thu 2019-02-14 12:07:45 IST; 7h ago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Main PID: 1073 (</a:t>
              </a:r>
              <a:r>
                <a:rPr lang="en-US" sz="2599" b="0" i="0" u="none" strike="noStrike" cap="none" dirty="0" err="1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sshd</a:t>
              </a:r>
              <a:r>
                <a:rPr lang="en-US" sz="2599" b="0" i="0" u="none" strike="noStrike" cap="none" dirty="0">
                  <a:solidFill>
                    <a:srgbClr val="F7F4FA"/>
                  </a:solidFill>
                  <a:latin typeface="+mn-lt"/>
                  <a:ea typeface="Montserrat"/>
                  <a:cs typeface="Montserrat"/>
                  <a:sym typeface="Montserrat"/>
                </a:rPr>
                <a:t>)</a:t>
              </a:r>
              <a:endParaRPr lang="en-US" sz="1400" b="0" i="0" u="none" strike="noStrike" cap="none" dirty="0">
                <a:solidFill>
                  <a:srgbClr val="000000"/>
                </a:solidFill>
                <a:latin typeface="+mn-lt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3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D0D62F-18D7-A1B0-D454-437BE5054C70}"/>
              </a:ext>
            </a:extLst>
          </p:cNvPr>
          <p:cNvSpPr txBox="1"/>
          <p:nvPr/>
        </p:nvSpPr>
        <p:spPr>
          <a:xfrm>
            <a:off x="1079291" y="914400"/>
            <a:ext cx="141207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Service States in the Output of systemctl</a:t>
            </a:r>
          </a:p>
        </p:txBody>
      </p:sp>
      <p:pic>
        <p:nvPicPr>
          <p:cNvPr id="19" name="Google Shape;212;p7">
            <a:extLst>
              <a:ext uri="{FF2B5EF4-FFF2-40B4-BE49-F238E27FC236}">
                <a16:creationId xmlns:a16="http://schemas.microsoft.com/office/drawing/2014/main" id="{1BE72A79-D82E-DAD3-DD8B-2BA69703AF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54B5B-DF6B-502C-694F-EB94A26F6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65" y="3254874"/>
            <a:ext cx="12429836" cy="64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392</Words>
  <Application>Microsoft Office PowerPoint</Application>
  <PresentationFormat>Custom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Fakhruldeen</dc:creator>
  <cp:lastModifiedBy>Mohamed Fakhruldeen</cp:lastModifiedBy>
  <cp:revision>8</cp:revision>
  <dcterms:modified xsi:type="dcterms:W3CDTF">2022-05-10T16:59:27Z</dcterms:modified>
</cp:coreProperties>
</file>