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7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13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28700" y="1076325"/>
            <a:ext cx="10283645" cy="194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Admin I</a:t>
            </a:r>
            <a:endParaRPr lang="en-US" sz="1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907846"/>
            <a:ext cx="9552328" cy="2693170"/>
            <a:chOff x="0" y="3838867"/>
            <a:chExt cx="12736438" cy="3590895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3838867"/>
              <a:ext cx="12736438" cy="2166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09. CONTROLLING SERVICES AND DAEMONS</a:t>
              </a:r>
              <a:endPara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5936532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Control and monitor network services and system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daemons using </a:t>
              </a:r>
              <a:r>
                <a:rPr lang="en-US" sz="2599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Systemd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565022" y="19784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830686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562212" y="1028197"/>
            <a:ext cx="8479713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5950" y="4652365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4"/>
          <p:cNvGrpSpPr/>
          <p:nvPr/>
        </p:nvGrpSpPr>
        <p:grpSpPr>
          <a:xfrm>
            <a:off x="7058332" y="4321303"/>
            <a:ext cx="1174891" cy="1230946"/>
            <a:chOff x="-1253" y="-38623"/>
            <a:chExt cx="1566521" cy="1641261"/>
          </a:xfrm>
        </p:grpSpPr>
        <p:sp>
          <p:nvSpPr>
            <p:cNvPr id="152" name="Google Shape;152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7058332" y="6055528"/>
            <a:ext cx="1174891" cy="1230946"/>
            <a:chOff x="-1253" y="-38623"/>
            <a:chExt cx="1566521" cy="1641261"/>
          </a:xfrm>
        </p:grpSpPr>
        <p:sp>
          <p:nvSpPr>
            <p:cNvPr id="155" name="Google Shape;155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 txBox="1"/>
          <p:nvPr/>
        </p:nvSpPr>
        <p:spPr>
          <a:xfrm>
            <a:off x="8856643" y="4455474"/>
            <a:ext cx="7719098" cy="16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List system daemons and network services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started by the </a:t>
            </a:r>
            <a:r>
              <a:rPr lang="en-US" sz="2499" b="0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systemd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service and socket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units.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892502" y="6219679"/>
            <a:ext cx="7719098" cy="10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Control system daemons and network services,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-US" sz="2499" b="0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systemctl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29982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53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5</cp:revision>
  <dcterms:modified xsi:type="dcterms:W3CDTF">2022-05-09T21:21:21Z</dcterms:modified>
</cp:coreProperties>
</file>