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67" r:id="rId2"/>
    <p:sldId id="258" r:id="rId3"/>
    <p:sldId id="268" r:id="rId4"/>
    <p:sldId id="263" r:id="rId5"/>
    <p:sldId id="269" r:id="rId6"/>
    <p:sldId id="270" r:id="rId7"/>
    <p:sldId id="271" r:id="rId8"/>
    <p:sldId id="272" r:id="rId9"/>
  </p:sldIdLst>
  <p:sldSz cx="18288000" cy="10287000"/>
  <p:notesSz cx="6858000" cy="9144000"/>
  <p:embeddedFontLst>
    <p:embeddedFont>
      <p:font typeface="Bahnschrift Light" panose="020B0502040204020203" pitchFamily="3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idYZvR68yU5MQsXfwGiBTPuuIl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0718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90533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3730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06566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/>
          <p:cNvGrpSpPr/>
          <p:nvPr/>
        </p:nvGrpSpPr>
        <p:grpSpPr>
          <a:xfrm>
            <a:off x="6108381" y="3292210"/>
            <a:ext cx="9552328" cy="2785214"/>
            <a:chOff x="0" y="0"/>
            <a:chExt cx="12736438" cy="3713619"/>
          </a:xfrm>
        </p:grpSpPr>
        <p:sp>
          <p:nvSpPr>
            <p:cNvPr id="102" name="Google Shape;102;p2"/>
            <p:cNvSpPr txBox="1"/>
            <p:nvPr/>
          </p:nvSpPr>
          <p:spPr>
            <a:xfrm>
              <a:off x="0" y="0"/>
              <a:ext cx="1273643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10.B CONFIGURING SSH KEY-BASED</a:t>
              </a:r>
            </a:p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AUTHENTICATION</a:t>
              </a: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0" y="2220388"/>
              <a:ext cx="12736438" cy="1493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configure a user account to use key-based authentication to log in to remote systems securely without a password.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E8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0" y="1205"/>
            <a:ext cx="13177080" cy="10285795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1028700" y="3087630"/>
            <a:ext cx="10918461" cy="199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54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KEY-BASED AUTHENTICATION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6395449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379077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303941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"/>
          <p:cNvSpPr/>
          <p:nvPr/>
        </p:nvSpPr>
        <p:spPr>
          <a:xfrm>
            <a:off x="16101185" y="272027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92361" y="1746131"/>
            <a:ext cx="10666939" cy="5105815"/>
            <a:chOff x="-14892" y="1789296"/>
            <a:chExt cx="14222585" cy="6807754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4892" y="1789296"/>
              <a:ext cx="12590988" cy="1625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66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Generating SSH Keys</a:t>
              </a:r>
              <a:endPara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2" y="5839371"/>
              <a:ext cx="14222585" cy="27576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~]$ ssh-keygen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Enter file in which to save the key (/home/user/.ssh/</a:t>
              </a:r>
              <a:r>
                <a:rPr lang="en-US" sz="28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id_rsa</a:t>
              </a:r>
              <a:r>
                <a:rPr lang="en-US" sz="28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): Enter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[</a:t>
              </a:r>
              <a:r>
                <a:rPr lang="en-US" sz="32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user@host</a:t>
              </a:r>
              <a:r>
                <a:rPr lang="en-US" sz="32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 ~]$ ssh-keygen -f .ssh/key-with-pass</a:t>
              </a: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/>
          <p:nvPr/>
        </p:nvSpPr>
        <p:spPr>
          <a:xfrm>
            <a:off x="1028700" y="2484310"/>
            <a:ext cx="12105961" cy="5318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72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The permission must be: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endParaRPr lang="en-US" sz="7200" b="1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0" marR="0" lvl="0" indent="-1143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 panose="020B0604020202020204" pitchFamily="34" charset="0"/>
              <a:buChar char="•"/>
            </a:pPr>
            <a:r>
              <a:rPr lang="en-US" sz="72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600 on the private key</a:t>
            </a:r>
          </a:p>
          <a:p>
            <a:pPr marL="1143000" marR="0" lvl="0" indent="-1143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 panose="020B0604020202020204" pitchFamily="34" charset="0"/>
              <a:buChar char="•"/>
            </a:pPr>
            <a:r>
              <a:rPr lang="en-US" sz="72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644 on the public key</a:t>
            </a:r>
          </a:p>
        </p:txBody>
      </p:sp>
      <p:pic>
        <p:nvPicPr>
          <p:cNvPr id="218" name="Google Shape;21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8"/>
          <p:cNvSpPr/>
          <p:nvPr/>
        </p:nvSpPr>
        <p:spPr>
          <a:xfrm>
            <a:off x="13986110" y="2362702"/>
            <a:ext cx="714375" cy="748458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5876143" y="2728799"/>
            <a:ext cx="11992131" cy="4598132"/>
            <a:chOff x="-749992" y="1776785"/>
            <a:chExt cx="15989508" cy="6130844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749992" y="1776785"/>
              <a:ext cx="13879773" cy="1625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66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Sharing the Public Key</a:t>
              </a:r>
              <a:endPara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749992" y="5839370"/>
              <a:ext cx="15989508" cy="2068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~]$ ssh-copy-id -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i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.ssh/key.pub \ 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user@remotehost</a:t>
              </a:r>
              <a:endParaRPr sz="32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6025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5876143" y="2728799"/>
            <a:ext cx="11992131" cy="4598132"/>
            <a:chOff x="-749992" y="1776785"/>
            <a:chExt cx="15989508" cy="6130844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749992" y="1776785"/>
              <a:ext cx="13879773" cy="32501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66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authenticate to the</a:t>
              </a: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66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remote system</a:t>
              </a:r>
              <a:endPara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749992" y="5839370"/>
              <a:ext cx="15989508" cy="2068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~]$ ssh -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i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.ssh/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privatekey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 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user@remotehost</a:t>
              </a:r>
              <a:endParaRPr lang="en-US"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i="1" dirty="0">
                  <a:solidFill>
                    <a:srgbClr val="FFFF00"/>
                  </a:solidFill>
                  <a:latin typeface="Bahnschrift Light" panose="020B0502040204020203" pitchFamily="34" charset="0"/>
                  <a:sym typeface="Montserrat"/>
                </a:rPr>
                <a:t>Default ~/.ssh/</a:t>
              </a:r>
              <a:r>
                <a:rPr lang="en-US" sz="3600" i="1" dirty="0" err="1">
                  <a:solidFill>
                    <a:srgbClr val="FFFF00"/>
                  </a:solidFill>
                  <a:latin typeface="Bahnschrift Light" panose="020B0502040204020203" pitchFamily="34" charset="0"/>
                  <a:sym typeface="Montserrat"/>
                </a:rPr>
                <a:t>id_rsa</a:t>
              </a:r>
              <a:endParaRPr sz="3200" b="0" i="1" u="none" strike="noStrike" cap="none" dirty="0">
                <a:solidFill>
                  <a:srgbClr val="FFFF00"/>
                </a:solidFill>
                <a:latin typeface="Bahnschrift Light" panose="020B0502040204020203" pitchFamily="34" charset="0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630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5876143" y="2728799"/>
            <a:ext cx="12112054" cy="4598132"/>
            <a:chOff x="-749992" y="1776785"/>
            <a:chExt cx="16149405" cy="6130844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749992" y="1776785"/>
              <a:ext cx="16149405" cy="32501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66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Using ssh-agent for Non-interactive Authentication</a:t>
              </a:r>
              <a:endPara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749992" y="5839370"/>
              <a:ext cx="15989508" cy="2068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~]$ eval $(ssh-agent)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1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Agent </a:t>
              </a:r>
              <a:r>
                <a:rPr lang="en-US" sz="3600" b="0" i="1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pid</a:t>
              </a:r>
              <a:r>
                <a:rPr lang="en-US" sz="3600" b="0" i="1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10155</a:t>
              </a:r>
              <a:endParaRPr sz="3200" b="0" i="1" u="none" strike="noStrike" cap="none" dirty="0">
                <a:solidFill>
                  <a:srgbClr val="FFFF00"/>
                </a:solidFill>
                <a:latin typeface="Bahnschrift Light" panose="020B0502040204020203" pitchFamily="34" charset="0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64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5876143" y="2728799"/>
            <a:ext cx="12112054" cy="5632261"/>
            <a:chOff x="-749992" y="1776785"/>
            <a:chExt cx="16149405" cy="7509683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749992" y="1776785"/>
              <a:ext cx="16149405" cy="32501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66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Using ssh-agent for Non-interactive Authentication</a:t>
              </a:r>
              <a:endPara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749992" y="5839370"/>
              <a:ext cx="15989508" cy="34470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~]$ ssh-add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Identity added: /home/user/.ssh/</a:t>
              </a:r>
              <a:r>
                <a:rPr lang="en-US" sz="20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id_rsa</a:t>
              </a:r>
              <a:r>
                <a:rPr lang="en-US" sz="20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(user@host.lab.example.com)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~]$ ssh-add .ssh/key-with-pass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Enter passphrase for .ssh/key-with-pass:</a:t>
              </a:r>
              <a:endParaRPr sz="2000" b="0" i="1" u="none" strike="noStrike" cap="none" dirty="0">
                <a:solidFill>
                  <a:srgbClr val="FFFF00"/>
                </a:solidFill>
                <a:latin typeface="Bahnschrift Light" panose="020B0502040204020203" pitchFamily="34" charset="0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0202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203</Words>
  <Application>Microsoft Office PowerPoint</Application>
  <PresentationFormat>Custom</PresentationFormat>
  <Paragraphs>26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Montserrat</vt:lpstr>
      <vt:lpstr>Calibri</vt:lpstr>
      <vt:lpstr>Bahnschrift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Mohamed Fakhruldeen</cp:lastModifiedBy>
  <cp:revision>5</cp:revision>
  <dcterms:modified xsi:type="dcterms:W3CDTF">2022-05-10T19:36:13Z</dcterms:modified>
</cp:coreProperties>
</file>