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67" r:id="rId2"/>
    <p:sldId id="262" r:id="rId3"/>
    <p:sldId id="268" r:id="rId4"/>
    <p:sldId id="269" r:id="rId5"/>
  </p:sldIdLst>
  <p:sldSz cx="18288000" cy="10287000"/>
  <p:notesSz cx="6858000" cy="9144000"/>
  <p:embeddedFontLst>
    <p:embeddedFont>
      <p:font typeface="Bahnschrift Light" panose="020B0502040204020203" pitchFamily="34" charset="0"/>
      <p:regular r:id="rId7"/>
    </p:embeddedFont>
    <p:embeddedFont>
      <p:font typeface="Bahnschrift SemiBold" panose="020B0502040204020203" pitchFamily="34" charset="0"/>
      <p:bold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Montserrat" panose="000005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idYZvR68yU5MQsXfwGiBTPuuIl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7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87992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"/>
          <p:cNvGrpSpPr/>
          <p:nvPr/>
        </p:nvGrpSpPr>
        <p:grpSpPr>
          <a:xfrm>
            <a:off x="6108381" y="3292210"/>
            <a:ext cx="9552328" cy="2785214"/>
            <a:chOff x="0" y="0"/>
            <a:chExt cx="12736438" cy="3713619"/>
          </a:xfrm>
        </p:grpSpPr>
        <p:sp>
          <p:nvSpPr>
            <p:cNvPr id="102" name="Google Shape;102;p2"/>
            <p:cNvSpPr txBox="1"/>
            <p:nvPr/>
          </p:nvSpPr>
          <p:spPr>
            <a:xfrm>
              <a:off x="0" y="0"/>
              <a:ext cx="12736438" cy="196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4000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10.C CUSTOMIZING OPENSSH SERVICE CONFIGURATION</a:t>
              </a:r>
              <a:endParaRPr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 txBox="1"/>
            <p:nvPr/>
          </p:nvSpPr>
          <p:spPr>
            <a:xfrm>
              <a:off x="0" y="2220388"/>
              <a:ext cx="12736438" cy="1493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restrict direct logins as root and disable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password-based authentication for the OpenSSH service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0" name="Google Shape;11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37877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907443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774804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7"/>
          <p:cNvGrpSpPr/>
          <p:nvPr/>
        </p:nvGrpSpPr>
        <p:grpSpPr>
          <a:xfrm>
            <a:off x="4306861" y="4164894"/>
            <a:ext cx="9674278" cy="1957212"/>
            <a:chOff x="0" y="-9525"/>
            <a:chExt cx="12713187" cy="2609615"/>
          </a:xfrm>
        </p:grpSpPr>
        <p:sp>
          <p:nvSpPr>
            <p:cNvPr id="210" name="Google Shape;210;p7"/>
            <p:cNvSpPr txBox="1"/>
            <p:nvPr/>
          </p:nvSpPr>
          <p:spPr>
            <a:xfrm>
              <a:off x="0" y="-9525"/>
              <a:ext cx="12713187" cy="19697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17161C"/>
                  </a:solidFill>
                  <a:latin typeface="Bahnschrift SemiBold" panose="020B0502040204020203" pitchFamily="34" charset="0"/>
                  <a:ea typeface="Montserrat"/>
                  <a:cs typeface="Montserrat"/>
                  <a:sym typeface="Montserrat"/>
                </a:rPr>
                <a:t>/</a:t>
              </a:r>
              <a:r>
                <a:rPr lang="en-US" sz="8000" b="1" i="0" u="none" strike="noStrike" cap="none" dirty="0" err="1">
                  <a:solidFill>
                    <a:srgbClr val="17161C"/>
                  </a:solidFill>
                  <a:latin typeface="Bahnschrift SemiBold" panose="020B0502040204020203" pitchFamily="34" charset="0"/>
                  <a:ea typeface="Montserrat"/>
                  <a:cs typeface="Montserrat"/>
                  <a:sym typeface="Montserrat"/>
                </a:rPr>
                <a:t>etc</a:t>
              </a:r>
              <a:r>
                <a:rPr lang="en-US" sz="8000" b="1" i="0" u="none" strike="noStrike" cap="none" dirty="0">
                  <a:solidFill>
                    <a:srgbClr val="17161C"/>
                  </a:solidFill>
                  <a:latin typeface="Bahnschrift SemiBold" panose="020B0502040204020203" pitchFamily="34" charset="0"/>
                  <a:ea typeface="Montserrat"/>
                  <a:cs typeface="Montserrat"/>
                  <a:sym typeface="Montserrat"/>
                </a:rPr>
                <a:t>/ssh/</a:t>
              </a:r>
              <a:r>
                <a:rPr lang="en-US" sz="8000" b="1" i="0" u="none" strike="noStrike" cap="none" dirty="0" err="1">
                  <a:solidFill>
                    <a:srgbClr val="17161C"/>
                  </a:solidFill>
                  <a:latin typeface="Bahnschrift SemiBold" panose="020B0502040204020203" pitchFamily="34" charset="0"/>
                  <a:ea typeface="Montserrat"/>
                  <a:cs typeface="Montserrat"/>
                  <a:sym typeface="Montserrat"/>
                </a:rPr>
                <a:t>sshd_config</a:t>
              </a:r>
              <a:endParaRPr sz="1400" b="0" i="0" u="none" strike="noStrike" cap="none" dirty="0">
                <a:solidFill>
                  <a:srgbClr val="000000"/>
                </a:solidFill>
                <a:latin typeface="Bahnschrift SemiBold" panose="020B0502040204020203" pitchFamily="34" charset="0"/>
                <a:sym typeface="Arial"/>
              </a:endParaRPr>
            </a:p>
          </p:txBody>
        </p:sp>
        <p:sp>
          <p:nvSpPr>
            <p:cNvPr id="211" name="Google Shape;211;p7"/>
            <p:cNvSpPr txBox="1"/>
            <p:nvPr/>
          </p:nvSpPr>
          <p:spPr>
            <a:xfrm>
              <a:off x="0" y="1853476"/>
              <a:ext cx="12591000" cy="7466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   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2" name="Google Shape;21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592361" y="1746131"/>
            <a:ext cx="10666939" cy="6915540"/>
            <a:chOff x="-14892" y="1789296"/>
            <a:chExt cx="14222585" cy="9220721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-14892" y="1789296"/>
              <a:ext cx="12590988" cy="16250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66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Disable root login</a:t>
              </a:r>
              <a:endPara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-14892" y="5839370"/>
              <a:ext cx="14222585" cy="51706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user@host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 ~]$ vim /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etc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/ssh/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sshd_config</a:t>
              </a:r>
              <a:endParaRPr lang="en-US" sz="3600" b="0" i="0" u="none" strike="noStrike" cap="none" dirty="0">
                <a:solidFill>
                  <a:schemeClr val="bg1"/>
                </a:solidFill>
                <a:latin typeface="Bahnschrift Light" panose="020B0502040204020203" pitchFamily="34" charset="0"/>
                <a:ea typeface="Montserrat"/>
                <a:cs typeface="Montserrat"/>
                <a:sym typeface="Montserrat"/>
              </a:endParaRP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PermitRootLogin yes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PermitRootLogin no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 ~]# 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systemctl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 reload 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sshd</a:t>
              </a:r>
              <a:endParaRPr lang="en-US" sz="3600" b="0" i="0" u="none" strike="noStrike" cap="none" dirty="0">
                <a:solidFill>
                  <a:schemeClr val="bg1"/>
                </a:solidFill>
                <a:latin typeface="Bahnschrift Light" panose="020B0502040204020203" pitchFamily="34" charset="0"/>
                <a:ea typeface="Montserrat"/>
                <a:cs typeface="Montserrat"/>
                <a:sym typeface="Montserrat"/>
              </a:endParaRP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endParaRPr lang="en-US" sz="3600" b="0" i="0" u="none" strike="noStrike" cap="none" dirty="0">
                <a:solidFill>
                  <a:schemeClr val="bg1"/>
                </a:solidFill>
                <a:latin typeface="Bahnschrift Light" panose="020B0502040204020203" pitchFamily="34" charset="0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592361" y="1746131"/>
            <a:ext cx="10666939" cy="6915540"/>
            <a:chOff x="-14892" y="1789296"/>
            <a:chExt cx="14222585" cy="9220722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-14892" y="1789296"/>
              <a:ext cx="12590988" cy="23637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48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PROHIBITING PASSWORD-BASED AUTHENTICATION</a:t>
              </a:r>
              <a:endPara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-14892" y="5839370"/>
              <a:ext cx="14222585" cy="51706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user@host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 ~]$ vim /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etc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/ssh/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sshd_config</a:t>
              </a:r>
              <a:endParaRPr lang="en-US" sz="3600" b="0" i="0" u="none" strike="noStrike" cap="none" dirty="0">
                <a:solidFill>
                  <a:schemeClr val="bg1"/>
                </a:solidFill>
                <a:latin typeface="Bahnschrift Light" panose="020B0502040204020203" pitchFamily="34" charset="0"/>
                <a:ea typeface="Montserrat"/>
                <a:cs typeface="Montserrat"/>
                <a:sym typeface="Montserrat"/>
              </a:endParaRP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PasswordAuthentication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 yes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PasswordAuthentication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 no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 ~]# 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systemctl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 reload 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sshd</a:t>
              </a:r>
              <a:endParaRPr lang="en-US" sz="3600" b="0" i="0" u="none" strike="noStrike" cap="none" dirty="0">
                <a:solidFill>
                  <a:schemeClr val="bg1"/>
                </a:solidFill>
                <a:latin typeface="Bahnschrift Light" panose="020B0502040204020203" pitchFamily="34" charset="0"/>
                <a:ea typeface="Montserrat"/>
                <a:cs typeface="Montserrat"/>
                <a:sym typeface="Montserrat"/>
              </a:endParaRP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endParaRPr lang="en-US" sz="3600" b="0" i="0" u="none" strike="noStrike" cap="none" dirty="0">
                <a:solidFill>
                  <a:schemeClr val="bg1"/>
                </a:solidFill>
                <a:latin typeface="Bahnschrift Light" panose="020B0502040204020203" pitchFamily="34" charset="0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899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Custom</PresentationFormat>
  <Paragraphs>15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Montserrat</vt:lpstr>
      <vt:lpstr>Calibri</vt:lpstr>
      <vt:lpstr>Bahnschrift Light</vt:lpstr>
      <vt:lpstr>Bahnschrift SemiBold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Mohamed Fakhruldeen</cp:lastModifiedBy>
  <cp:revision>1</cp:revision>
  <dcterms:modified xsi:type="dcterms:W3CDTF">2022-05-10T19:41:48Z</dcterms:modified>
</cp:coreProperties>
</file>