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670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52500" y="2615460"/>
            <a:ext cx="1028364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5934882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3196732"/>
            <a:ext cx="11308205" cy="2516616"/>
            <a:chOff x="0" y="-9525"/>
            <a:chExt cx="12590988" cy="3355491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 CONFIGURING &amp; SECURING SSH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507511"/>
              <a:ext cx="12590988" cy="1838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Configure secure command-line service on remote systems, using OpenSSH.</a:t>
              </a:r>
              <a:endParaRPr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1014212"/>
            <a:ext cx="11308205" cy="1827196"/>
            <a:chOff x="0" y="-9525"/>
            <a:chExt cx="12590988" cy="2436263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 CONFIGURING &amp; SECURING SSH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507511"/>
              <a:ext cx="12590988" cy="91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objectives</a:t>
              </a:r>
              <a:endParaRPr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028468" y="4212560"/>
            <a:ext cx="10648869" cy="1119922"/>
            <a:chOff x="-308" y="-57150"/>
            <a:chExt cx="12999276" cy="1493228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5" y="-57150"/>
              <a:ext cx="11970363" cy="1493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 in to a remote system and run commands using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9" y="5347663"/>
            <a:ext cx="10648868" cy="1119922"/>
            <a:chOff x="-308" y="-57150"/>
            <a:chExt cx="12591298" cy="1493231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key-based authentication for a user account to log in to remote systems securely without a password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9" y="7138189"/>
            <a:ext cx="10648868" cy="1119922"/>
            <a:chOff x="-308" y="-57150"/>
            <a:chExt cx="12591298" cy="1493231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Restrict direct logins as root and disable password-based authentication for the OpenSSH service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4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3</cp:revision>
  <dcterms:modified xsi:type="dcterms:W3CDTF">2022-05-10T18:07:55Z</dcterms:modified>
</cp:coreProperties>
</file>