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2" r:id="rId3"/>
    <p:sldId id="268" r:id="rId4"/>
    <p:sldId id="269" r:id="rId5"/>
    <p:sldId id="270" r:id="rId6"/>
    <p:sldId id="271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F5CC3-DF55-4AD0-A559-48E52D4F9025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76CF323-67F3-4350-99A7-5942FF348EF3}">
      <dgm:prSet phldrT="[Text]"/>
      <dgm:spPr/>
      <dgm:t>
        <a:bodyPr/>
        <a:lstStyle/>
        <a:p>
          <a:r>
            <a:rPr lang="en-US" b="0"/>
            <a:t>Syslog protocol</a:t>
          </a:r>
          <a:endParaRPr lang="en-US"/>
        </a:p>
      </dgm:t>
    </dgm:pt>
    <dgm:pt modelId="{0D0D05BB-FE4F-4226-A010-04C8A1D61C0F}" type="parTrans" cxnId="{ABAB260F-58AC-4FE5-8FFF-8DDD5205DFF5}">
      <dgm:prSet/>
      <dgm:spPr/>
      <dgm:t>
        <a:bodyPr/>
        <a:lstStyle/>
        <a:p>
          <a:endParaRPr lang="en-US"/>
        </a:p>
      </dgm:t>
    </dgm:pt>
    <dgm:pt modelId="{37E229C2-E2E1-4B8C-B860-A50CD0347790}" type="sibTrans" cxnId="{ABAB260F-58AC-4FE5-8FFF-8DDD5205DFF5}">
      <dgm:prSet/>
      <dgm:spPr/>
      <dgm:t>
        <a:bodyPr/>
        <a:lstStyle/>
        <a:p>
          <a:endParaRPr lang="en-US"/>
        </a:p>
      </dgm:t>
    </dgm:pt>
    <dgm:pt modelId="{C0FFC2FE-8944-4D61-A7EE-27E42FC5A974}">
      <dgm:prSet phldrT="[Text]"/>
      <dgm:spPr/>
      <dgm:t>
        <a:bodyPr/>
        <a:lstStyle/>
        <a:p>
          <a:r>
            <a:rPr lang="en-US" dirty="0"/>
            <a:t>Processes</a:t>
          </a:r>
        </a:p>
      </dgm:t>
    </dgm:pt>
    <dgm:pt modelId="{D942A765-912E-4B27-BA8D-C6A7EECDB2DF}" type="parTrans" cxnId="{357AB49D-632C-47B9-9DEA-ACC48C0440DE}">
      <dgm:prSet/>
      <dgm:spPr/>
      <dgm:t>
        <a:bodyPr/>
        <a:lstStyle/>
        <a:p>
          <a:endParaRPr lang="en-US"/>
        </a:p>
      </dgm:t>
    </dgm:pt>
    <dgm:pt modelId="{EE2866D9-04D3-492E-AA89-D0F22D9D576D}" type="sibTrans" cxnId="{357AB49D-632C-47B9-9DEA-ACC48C0440DE}">
      <dgm:prSet/>
      <dgm:spPr/>
      <dgm:t>
        <a:bodyPr/>
        <a:lstStyle/>
        <a:p>
          <a:endParaRPr lang="en-US"/>
        </a:p>
      </dgm:t>
    </dgm:pt>
    <dgm:pt modelId="{27B72BEF-81FC-4C86-9C1F-A3EB1565E78A}">
      <dgm:prSet phldrT="[Text]"/>
      <dgm:spPr/>
      <dgm:t>
        <a:bodyPr/>
        <a:lstStyle/>
        <a:p>
          <a:r>
            <a:rPr lang="en-US" dirty="0"/>
            <a:t>Kernel</a:t>
          </a:r>
        </a:p>
      </dgm:t>
    </dgm:pt>
    <dgm:pt modelId="{11D2F1A8-B150-4532-A102-D774055BFF50}" type="parTrans" cxnId="{F7345A6F-630B-4869-9C1A-D2971152AAAC}">
      <dgm:prSet/>
      <dgm:spPr/>
      <dgm:t>
        <a:bodyPr/>
        <a:lstStyle/>
        <a:p>
          <a:endParaRPr lang="en-US"/>
        </a:p>
      </dgm:t>
    </dgm:pt>
    <dgm:pt modelId="{B1F4686D-4C0F-40A9-A295-BB5ED8411655}" type="sibTrans" cxnId="{F7345A6F-630B-4869-9C1A-D2971152AAAC}">
      <dgm:prSet/>
      <dgm:spPr/>
      <dgm:t>
        <a:bodyPr/>
        <a:lstStyle/>
        <a:p>
          <a:endParaRPr lang="en-US"/>
        </a:p>
      </dgm:t>
    </dgm:pt>
    <dgm:pt modelId="{D7B2A8EA-0C37-4A7A-8960-6482AF481F19}">
      <dgm:prSet phldrT="[Text]"/>
      <dgm:spPr/>
      <dgm:t>
        <a:bodyPr/>
        <a:lstStyle/>
        <a:p>
          <a:r>
            <a:rPr lang="en-US" dirty="0"/>
            <a:t>/var/logs/</a:t>
          </a:r>
        </a:p>
      </dgm:t>
    </dgm:pt>
    <dgm:pt modelId="{4875CE44-F112-4D26-8E8C-9E0A0C6797ED}" type="parTrans" cxnId="{157164A5-5EBB-427A-8392-B0C98E3D2822}">
      <dgm:prSet/>
      <dgm:spPr/>
      <dgm:t>
        <a:bodyPr/>
        <a:lstStyle/>
        <a:p>
          <a:endParaRPr lang="en-US"/>
        </a:p>
      </dgm:t>
    </dgm:pt>
    <dgm:pt modelId="{50653986-3D96-406C-A458-612693D837C6}" type="sibTrans" cxnId="{157164A5-5EBB-427A-8392-B0C98E3D2822}">
      <dgm:prSet/>
      <dgm:spPr/>
      <dgm:t>
        <a:bodyPr/>
        <a:lstStyle/>
        <a:p>
          <a:endParaRPr lang="en-US"/>
        </a:p>
      </dgm:t>
    </dgm:pt>
    <dgm:pt modelId="{8B0C9CFC-9E54-4A1E-BFD2-455EB134ED71}">
      <dgm:prSet phldrT="[Text]"/>
      <dgm:spPr/>
      <dgm:t>
        <a:bodyPr/>
        <a:lstStyle/>
        <a:p>
          <a:r>
            <a:rPr lang="en-US" dirty="0" err="1"/>
            <a:t>Systemd-journald</a:t>
          </a:r>
          <a:endParaRPr lang="en-US" dirty="0"/>
        </a:p>
      </dgm:t>
    </dgm:pt>
    <dgm:pt modelId="{779FCE6C-AD55-4B2C-A69C-8A5C289CA09E}" type="parTrans" cxnId="{A81A5825-FE35-407B-AA8A-3A0E79D3C087}">
      <dgm:prSet/>
      <dgm:spPr/>
      <dgm:t>
        <a:bodyPr/>
        <a:lstStyle/>
        <a:p>
          <a:endParaRPr lang="en-US"/>
        </a:p>
      </dgm:t>
    </dgm:pt>
    <dgm:pt modelId="{0E9C313B-2AF2-4009-9CF7-E53EE273A415}" type="sibTrans" cxnId="{A81A5825-FE35-407B-AA8A-3A0E79D3C087}">
      <dgm:prSet/>
      <dgm:spPr/>
      <dgm:t>
        <a:bodyPr/>
        <a:lstStyle/>
        <a:p>
          <a:endParaRPr lang="en-US"/>
        </a:p>
      </dgm:t>
    </dgm:pt>
    <dgm:pt modelId="{F0F9BD6D-D5A7-4168-B77D-7A1B63D98D22}">
      <dgm:prSet/>
      <dgm:spPr/>
      <dgm:t>
        <a:bodyPr/>
        <a:lstStyle/>
        <a:p>
          <a:r>
            <a:rPr lang="en-US" dirty="0" err="1"/>
            <a:t>Rsyslog</a:t>
          </a:r>
          <a:endParaRPr lang="en-US" dirty="0"/>
        </a:p>
      </dgm:t>
    </dgm:pt>
    <dgm:pt modelId="{97570A9C-2EF4-411D-9E4D-0318A4260E47}" type="parTrans" cxnId="{61F7A4C6-A516-455A-BBA2-69134F15E150}">
      <dgm:prSet/>
      <dgm:spPr/>
      <dgm:t>
        <a:bodyPr/>
        <a:lstStyle/>
        <a:p>
          <a:endParaRPr lang="en-US"/>
        </a:p>
      </dgm:t>
    </dgm:pt>
    <dgm:pt modelId="{4FEBFDFC-6333-4C35-BDBF-BBC74D1FB245}" type="sibTrans" cxnId="{61F7A4C6-A516-455A-BBA2-69134F15E150}">
      <dgm:prSet/>
      <dgm:spPr/>
      <dgm:t>
        <a:bodyPr/>
        <a:lstStyle/>
        <a:p>
          <a:endParaRPr lang="en-US"/>
        </a:p>
      </dgm:t>
    </dgm:pt>
    <dgm:pt modelId="{2EC0A943-713C-42AE-9A1B-9BA9B9232F82}">
      <dgm:prSet/>
      <dgm:spPr/>
      <dgm:t>
        <a:bodyPr/>
        <a:lstStyle/>
        <a:p>
          <a:r>
            <a:rPr lang="en-US" dirty="0"/>
            <a:t>audit</a:t>
          </a:r>
        </a:p>
      </dgm:t>
    </dgm:pt>
    <dgm:pt modelId="{4C8B6DDB-790C-4943-8188-00230CAEFCB1}" type="parTrans" cxnId="{1B1E8512-5EA5-46D3-8D9F-A5BE777A6846}">
      <dgm:prSet/>
      <dgm:spPr/>
      <dgm:t>
        <a:bodyPr/>
        <a:lstStyle/>
        <a:p>
          <a:endParaRPr lang="en-US"/>
        </a:p>
      </dgm:t>
    </dgm:pt>
    <dgm:pt modelId="{54D627F7-A290-49D1-BBCF-6ACB116AB0EB}" type="sibTrans" cxnId="{1B1E8512-5EA5-46D3-8D9F-A5BE777A6846}">
      <dgm:prSet/>
      <dgm:spPr/>
      <dgm:t>
        <a:bodyPr/>
        <a:lstStyle/>
        <a:p>
          <a:endParaRPr lang="en-US"/>
        </a:p>
      </dgm:t>
    </dgm:pt>
    <dgm:pt modelId="{30F4AFAD-23F7-432A-9C6D-060FA323DDF7}" type="pres">
      <dgm:prSet presAssocID="{BD3F5CC3-DF55-4AD0-A559-48E52D4F9025}" presName="rootnode" presStyleCnt="0">
        <dgm:presLayoutVars>
          <dgm:chMax/>
          <dgm:chPref/>
          <dgm:dir/>
          <dgm:animLvl val="lvl"/>
        </dgm:presLayoutVars>
      </dgm:prSet>
      <dgm:spPr/>
    </dgm:pt>
    <dgm:pt modelId="{58FEA748-D8E1-4C57-AAC5-C3C8F8336874}" type="pres">
      <dgm:prSet presAssocID="{E76CF323-67F3-4350-99A7-5942FF348EF3}" presName="composite" presStyleCnt="0"/>
      <dgm:spPr/>
    </dgm:pt>
    <dgm:pt modelId="{1ADAD847-9108-4CBA-B98B-4C215B9A625F}" type="pres">
      <dgm:prSet presAssocID="{E76CF323-67F3-4350-99A7-5942FF348EF3}" presName="LShape" presStyleLbl="alignNode1" presStyleIdx="0" presStyleCnt="5"/>
      <dgm:spPr/>
    </dgm:pt>
    <dgm:pt modelId="{FBA5295B-1171-4B78-B2D8-33D562D38B69}" type="pres">
      <dgm:prSet presAssocID="{E76CF323-67F3-4350-99A7-5942FF348EF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9844340-6A9B-4FB9-989D-52D90690C0DC}" type="pres">
      <dgm:prSet presAssocID="{E76CF323-67F3-4350-99A7-5942FF348EF3}" presName="Triangle" presStyleLbl="alignNode1" presStyleIdx="1" presStyleCnt="5"/>
      <dgm:spPr/>
    </dgm:pt>
    <dgm:pt modelId="{7F5804FD-9715-410D-A0D2-6F1262ABE38C}" type="pres">
      <dgm:prSet presAssocID="{37E229C2-E2E1-4B8C-B860-A50CD0347790}" presName="sibTrans" presStyleCnt="0"/>
      <dgm:spPr/>
    </dgm:pt>
    <dgm:pt modelId="{8CB2D232-2F7D-414E-AFB1-7A84ED4F9DF4}" type="pres">
      <dgm:prSet presAssocID="{37E229C2-E2E1-4B8C-B860-A50CD0347790}" presName="space" presStyleCnt="0"/>
      <dgm:spPr/>
    </dgm:pt>
    <dgm:pt modelId="{2829FC0B-6229-4BE0-966E-77EB6612B261}" type="pres">
      <dgm:prSet presAssocID="{D7B2A8EA-0C37-4A7A-8960-6482AF481F19}" presName="composite" presStyleCnt="0"/>
      <dgm:spPr/>
    </dgm:pt>
    <dgm:pt modelId="{49A0BEE9-54D3-4013-9EEE-4376141A9B0F}" type="pres">
      <dgm:prSet presAssocID="{D7B2A8EA-0C37-4A7A-8960-6482AF481F19}" presName="LShape" presStyleLbl="alignNode1" presStyleIdx="2" presStyleCnt="5"/>
      <dgm:spPr/>
    </dgm:pt>
    <dgm:pt modelId="{EE16D920-29D0-4812-942B-30F66668EAA5}" type="pres">
      <dgm:prSet presAssocID="{D7B2A8EA-0C37-4A7A-8960-6482AF481F19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C1A50B2-0A57-4DAE-A216-715FA8C66314}" type="pres">
      <dgm:prSet presAssocID="{D7B2A8EA-0C37-4A7A-8960-6482AF481F19}" presName="Triangle" presStyleLbl="alignNode1" presStyleIdx="3" presStyleCnt="5"/>
      <dgm:spPr/>
    </dgm:pt>
    <dgm:pt modelId="{51C3CED8-6E80-4EAA-9D7E-3E11FF605631}" type="pres">
      <dgm:prSet presAssocID="{50653986-3D96-406C-A458-612693D837C6}" presName="sibTrans" presStyleCnt="0"/>
      <dgm:spPr/>
    </dgm:pt>
    <dgm:pt modelId="{03BEE17A-476B-426E-B642-FEB2A5FD4E25}" type="pres">
      <dgm:prSet presAssocID="{50653986-3D96-406C-A458-612693D837C6}" presName="space" presStyleCnt="0"/>
      <dgm:spPr/>
    </dgm:pt>
    <dgm:pt modelId="{E9DCA4AE-5F02-4320-93A7-9A02F934B524}" type="pres">
      <dgm:prSet presAssocID="{2EC0A943-713C-42AE-9A1B-9BA9B9232F82}" presName="composite" presStyleCnt="0"/>
      <dgm:spPr/>
    </dgm:pt>
    <dgm:pt modelId="{D4E1DE51-79C3-466D-8BA6-EDD41C536E14}" type="pres">
      <dgm:prSet presAssocID="{2EC0A943-713C-42AE-9A1B-9BA9B9232F82}" presName="LShape" presStyleLbl="alignNode1" presStyleIdx="4" presStyleCnt="5"/>
      <dgm:spPr/>
    </dgm:pt>
    <dgm:pt modelId="{94DE0AA4-B881-49F8-A021-C2137821BE44}" type="pres">
      <dgm:prSet presAssocID="{2EC0A943-713C-42AE-9A1B-9BA9B9232F8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BAB260F-58AC-4FE5-8FFF-8DDD5205DFF5}" srcId="{BD3F5CC3-DF55-4AD0-A559-48E52D4F9025}" destId="{E76CF323-67F3-4350-99A7-5942FF348EF3}" srcOrd="0" destOrd="0" parTransId="{0D0D05BB-FE4F-4226-A010-04C8A1D61C0F}" sibTransId="{37E229C2-E2E1-4B8C-B860-A50CD0347790}"/>
    <dgm:cxn modelId="{1B1E8512-5EA5-46D3-8D9F-A5BE777A6846}" srcId="{BD3F5CC3-DF55-4AD0-A559-48E52D4F9025}" destId="{2EC0A943-713C-42AE-9A1B-9BA9B9232F82}" srcOrd="2" destOrd="0" parTransId="{4C8B6DDB-790C-4943-8188-00230CAEFCB1}" sibTransId="{54D627F7-A290-49D1-BBCF-6ACB116AB0EB}"/>
    <dgm:cxn modelId="{A81A5825-FE35-407B-AA8A-3A0E79D3C087}" srcId="{D7B2A8EA-0C37-4A7A-8960-6482AF481F19}" destId="{8B0C9CFC-9E54-4A1E-BFD2-455EB134ED71}" srcOrd="0" destOrd="0" parTransId="{779FCE6C-AD55-4B2C-A69C-8A5C289CA09E}" sibTransId="{0E9C313B-2AF2-4009-9CF7-E53EE273A415}"/>
    <dgm:cxn modelId="{6E1DC33B-04D8-49D9-8704-491E2B579FC1}" type="presOf" srcId="{8B0C9CFC-9E54-4A1E-BFD2-455EB134ED71}" destId="{EE16D920-29D0-4812-942B-30F66668EAA5}" srcOrd="0" destOrd="1" presId="urn:microsoft.com/office/officeart/2009/3/layout/StepUpProcess"/>
    <dgm:cxn modelId="{ECA04A3E-FB06-45CA-80ED-EB5B49153F4E}" type="presOf" srcId="{BD3F5CC3-DF55-4AD0-A559-48E52D4F9025}" destId="{30F4AFAD-23F7-432A-9C6D-060FA323DDF7}" srcOrd="0" destOrd="0" presId="urn:microsoft.com/office/officeart/2009/3/layout/StepUpProcess"/>
    <dgm:cxn modelId="{AAD0755D-48C1-4C36-8B19-7511C6A18898}" type="presOf" srcId="{C0FFC2FE-8944-4D61-A7EE-27E42FC5A974}" destId="{FBA5295B-1171-4B78-B2D8-33D562D38B69}" srcOrd="0" destOrd="1" presId="urn:microsoft.com/office/officeart/2009/3/layout/StepUpProcess"/>
    <dgm:cxn modelId="{27C33449-5A5D-4FAA-AA95-DD402D2CCEC6}" type="presOf" srcId="{2EC0A943-713C-42AE-9A1B-9BA9B9232F82}" destId="{94DE0AA4-B881-49F8-A021-C2137821BE44}" srcOrd="0" destOrd="0" presId="urn:microsoft.com/office/officeart/2009/3/layout/StepUpProcess"/>
    <dgm:cxn modelId="{F7345A6F-630B-4869-9C1A-D2971152AAAC}" srcId="{E76CF323-67F3-4350-99A7-5942FF348EF3}" destId="{27B72BEF-81FC-4C86-9C1F-A3EB1565E78A}" srcOrd="1" destOrd="0" parTransId="{11D2F1A8-B150-4532-A102-D774055BFF50}" sibTransId="{B1F4686D-4C0F-40A9-A295-BB5ED8411655}"/>
    <dgm:cxn modelId="{484B219D-E9F8-4C73-8234-59EE6180D66F}" type="presOf" srcId="{27B72BEF-81FC-4C86-9C1F-A3EB1565E78A}" destId="{FBA5295B-1171-4B78-B2D8-33D562D38B69}" srcOrd="0" destOrd="2" presId="urn:microsoft.com/office/officeart/2009/3/layout/StepUpProcess"/>
    <dgm:cxn modelId="{357AB49D-632C-47B9-9DEA-ACC48C0440DE}" srcId="{E76CF323-67F3-4350-99A7-5942FF348EF3}" destId="{C0FFC2FE-8944-4D61-A7EE-27E42FC5A974}" srcOrd="0" destOrd="0" parTransId="{D942A765-912E-4B27-BA8D-C6A7EECDB2DF}" sibTransId="{EE2866D9-04D3-492E-AA89-D0F22D9D576D}"/>
    <dgm:cxn modelId="{157164A5-5EBB-427A-8392-B0C98E3D2822}" srcId="{BD3F5CC3-DF55-4AD0-A559-48E52D4F9025}" destId="{D7B2A8EA-0C37-4A7A-8960-6482AF481F19}" srcOrd="1" destOrd="0" parTransId="{4875CE44-F112-4D26-8E8C-9E0A0C6797ED}" sibTransId="{50653986-3D96-406C-A458-612693D837C6}"/>
    <dgm:cxn modelId="{61F7A4C6-A516-455A-BBA2-69134F15E150}" srcId="{D7B2A8EA-0C37-4A7A-8960-6482AF481F19}" destId="{F0F9BD6D-D5A7-4168-B77D-7A1B63D98D22}" srcOrd="1" destOrd="0" parTransId="{97570A9C-2EF4-411D-9E4D-0318A4260E47}" sibTransId="{4FEBFDFC-6333-4C35-BDBF-BBC74D1FB245}"/>
    <dgm:cxn modelId="{04012FF5-9C09-4FC0-8FD5-8A139BBC047B}" type="presOf" srcId="{F0F9BD6D-D5A7-4168-B77D-7A1B63D98D22}" destId="{EE16D920-29D0-4812-942B-30F66668EAA5}" srcOrd="0" destOrd="2" presId="urn:microsoft.com/office/officeart/2009/3/layout/StepUpProcess"/>
    <dgm:cxn modelId="{2D8D3AF7-2E7F-497F-ADD2-0ACCD95A8BD2}" type="presOf" srcId="{E76CF323-67F3-4350-99A7-5942FF348EF3}" destId="{FBA5295B-1171-4B78-B2D8-33D562D38B69}" srcOrd="0" destOrd="0" presId="urn:microsoft.com/office/officeart/2009/3/layout/StepUpProcess"/>
    <dgm:cxn modelId="{A77B57FF-A0E8-4128-B5F6-9F33786BB6A0}" type="presOf" srcId="{D7B2A8EA-0C37-4A7A-8960-6482AF481F19}" destId="{EE16D920-29D0-4812-942B-30F66668EAA5}" srcOrd="0" destOrd="0" presId="urn:microsoft.com/office/officeart/2009/3/layout/StepUpProcess"/>
    <dgm:cxn modelId="{707CD079-B981-4BE5-B997-57F5083EBD7E}" type="presParOf" srcId="{30F4AFAD-23F7-432A-9C6D-060FA323DDF7}" destId="{58FEA748-D8E1-4C57-AAC5-C3C8F8336874}" srcOrd="0" destOrd="0" presId="urn:microsoft.com/office/officeart/2009/3/layout/StepUpProcess"/>
    <dgm:cxn modelId="{297100DE-A3F8-47F4-8D15-B663CEFE015B}" type="presParOf" srcId="{58FEA748-D8E1-4C57-AAC5-C3C8F8336874}" destId="{1ADAD847-9108-4CBA-B98B-4C215B9A625F}" srcOrd="0" destOrd="0" presId="urn:microsoft.com/office/officeart/2009/3/layout/StepUpProcess"/>
    <dgm:cxn modelId="{C0C2E5DB-97B8-474B-B2A3-CC6DD46DA81C}" type="presParOf" srcId="{58FEA748-D8E1-4C57-AAC5-C3C8F8336874}" destId="{FBA5295B-1171-4B78-B2D8-33D562D38B69}" srcOrd="1" destOrd="0" presId="urn:microsoft.com/office/officeart/2009/3/layout/StepUpProcess"/>
    <dgm:cxn modelId="{158228E3-FE69-469C-93CD-0ABC602890B9}" type="presParOf" srcId="{58FEA748-D8E1-4C57-AAC5-C3C8F8336874}" destId="{A9844340-6A9B-4FB9-989D-52D90690C0DC}" srcOrd="2" destOrd="0" presId="urn:microsoft.com/office/officeart/2009/3/layout/StepUpProcess"/>
    <dgm:cxn modelId="{40CBF5C6-9494-4554-9DA5-1F3FEFF9A578}" type="presParOf" srcId="{30F4AFAD-23F7-432A-9C6D-060FA323DDF7}" destId="{7F5804FD-9715-410D-A0D2-6F1262ABE38C}" srcOrd="1" destOrd="0" presId="urn:microsoft.com/office/officeart/2009/3/layout/StepUpProcess"/>
    <dgm:cxn modelId="{F9EFC117-C9C4-41F2-B392-719397D1C400}" type="presParOf" srcId="{7F5804FD-9715-410D-A0D2-6F1262ABE38C}" destId="{8CB2D232-2F7D-414E-AFB1-7A84ED4F9DF4}" srcOrd="0" destOrd="0" presId="urn:microsoft.com/office/officeart/2009/3/layout/StepUpProcess"/>
    <dgm:cxn modelId="{5234A6A4-E9F5-496B-89A2-757DA99DFA86}" type="presParOf" srcId="{30F4AFAD-23F7-432A-9C6D-060FA323DDF7}" destId="{2829FC0B-6229-4BE0-966E-77EB6612B261}" srcOrd="2" destOrd="0" presId="urn:microsoft.com/office/officeart/2009/3/layout/StepUpProcess"/>
    <dgm:cxn modelId="{98844E31-E7FE-401D-AB25-C7462381109C}" type="presParOf" srcId="{2829FC0B-6229-4BE0-966E-77EB6612B261}" destId="{49A0BEE9-54D3-4013-9EEE-4376141A9B0F}" srcOrd="0" destOrd="0" presId="urn:microsoft.com/office/officeart/2009/3/layout/StepUpProcess"/>
    <dgm:cxn modelId="{EAD59514-F56E-4646-B169-8C4E9578F714}" type="presParOf" srcId="{2829FC0B-6229-4BE0-966E-77EB6612B261}" destId="{EE16D920-29D0-4812-942B-30F66668EAA5}" srcOrd="1" destOrd="0" presId="urn:microsoft.com/office/officeart/2009/3/layout/StepUpProcess"/>
    <dgm:cxn modelId="{02CC2018-9FA1-4EBE-9A42-45D72A2A7AE1}" type="presParOf" srcId="{2829FC0B-6229-4BE0-966E-77EB6612B261}" destId="{0C1A50B2-0A57-4DAE-A216-715FA8C66314}" srcOrd="2" destOrd="0" presId="urn:microsoft.com/office/officeart/2009/3/layout/StepUpProcess"/>
    <dgm:cxn modelId="{EA420F16-8E5F-4D07-BEC9-18AA057B4585}" type="presParOf" srcId="{30F4AFAD-23F7-432A-9C6D-060FA323DDF7}" destId="{51C3CED8-6E80-4EAA-9D7E-3E11FF605631}" srcOrd="3" destOrd="0" presId="urn:microsoft.com/office/officeart/2009/3/layout/StepUpProcess"/>
    <dgm:cxn modelId="{31A91B17-7E4D-4FA1-88B9-354FBAE32200}" type="presParOf" srcId="{51C3CED8-6E80-4EAA-9D7E-3E11FF605631}" destId="{03BEE17A-476B-426E-B642-FEB2A5FD4E25}" srcOrd="0" destOrd="0" presId="urn:microsoft.com/office/officeart/2009/3/layout/StepUpProcess"/>
    <dgm:cxn modelId="{A7A79DF7-4E6D-4F65-A5FE-D1AD9EBBBDEF}" type="presParOf" srcId="{30F4AFAD-23F7-432A-9C6D-060FA323DDF7}" destId="{E9DCA4AE-5F02-4320-93A7-9A02F934B524}" srcOrd="4" destOrd="0" presId="urn:microsoft.com/office/officeart/2009/3/layout/StepUpProcess"/>
    <dgm:cxn modelId="{8CA7EAD7-9851-41A0-BDC2-3809AD0572B9}" type="presParOf" srcId="{E9DCA4AE-5F02-4320-93A7-9A02F934B524}" destId="{D4E1DE51-79C3-466D-8BA6-EDD41C536E14}" srcOrd="0" destOrd="0" presId="urn:microsoft.com/office/officeart/2009/3/layout/StepUpProcess"/>
    <dgm:cxn modelId="{8F4AAFD0-E5A4-43F7-8978-8C23ED169748}" type="presParOf" srcId="{E9DCA4AE-5F02-4320-93A7-9A02F934B524}" destId="{94DE0AA4-B881-49F8-A021-C2137821BE4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5B7D7-0209-4528-AE38-D2918331353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03FAF34-DB3A-4D55-813B-86035D77C6E0}">
      <dgm:prSet phldrT="[Text]"/>
      <dgm:spPr/>
      <dgm:t>
        <a:bodyPr/>
        <a:lstStyle/>
        <a:p>
          <a:r>
            <a:rPr lang="en-US" dirty="0" err="1"/>
            <a:t>systemd-journald</a:t>
          </a:r>
          <a:endParaRPr lang="en-US" dirty="0"/>
        </a:p>
      </dgm:t>
    </dgm:pt>
    <dgm:pt modelId="{0A73144A-606F-4E5F-82DB-FBEC8FB02B3F}" type="parTrans" cxnId="{06DBA28C-0D77-4B55-A222-43E377C45DD2}">
      <dgm:prSet/>
      <dgm:spPr/>
      <dgm:t>
        <a:bodyPr/>
        <a:lstStyle/>
        <a:p>
          <a:endParaRPr lang="en-US"/>
        </a:p>
      </dgm:t>
    </dgm:pt>
    <dgm:pt modelId="{C3084E98-C025-4705-BE2A-910B1AA48E9D}" type="sibTrans" cxnId="{06DBA28C-0D77-4B55-A222-43E377C45DD2}">
      <dgm:prSet/>
      <dgm:spPr/>
      <dgm:t>
        <a:bodyPr/>
        <a:lstStyle/>
        <a:p>
          <a:endParaRPr lang="en-US"/>
        </a:p>
      </dgm:t>
    </dgm:pt>
    <dgm:pt modelId="{8D7473A4-03F0-4CB8-B975-2D6D3B2F556D}">
      <dgm:prSet phldrT="[Text]"/>
      <dgm:spPr/>
      <dgm:t>
        <a:bodyPr/>
        <a:lstStyle/>
        <a:p>
          <a:r>
            <a:rPr lang="en-US" dirty="0"/>
            <a:t>Doesn’t persist</a:t>
          </a:r>
        </a:p>
      </dgm:t>
    </dgm:pt>
    <dgm:pt modelId="{334F702E-31FC-42C6-8E1D-2FD75EA06B15}" type="parTrans" cxnId="{FF601083-C114-4664-86D7-3196BB7B39FF}">
      <dgm:prSet/>
      <dgm:spPr/>
      <dgm:t>
        <a:bodyPr/>
        <a:lstStyle/>
        <a:p>
          <a:endParaRPr lang="en-US"/>
        </a:p>
      </dgm:t>
    </dgm:pt>
    <dgm:pt modelId="{02C16A79-334D-4208-AA0A-092588D4C178}" type="sibTrans" cxnId="{FF601083-C114-4664-86D7-3196BB7B39FF}">
      <dgm:prSet/>
      <dgm:spPr/>
      <dgm:t>
        <a:bodyPr/>
        <a:lstStyle/>
        <a:p>
          <a:endParaRPr lang="en-US"/>
        </a:p>
      </dgm:t>
    </dgm:pt>
    <dgm:pt modelId="{B087C414-1BB1-4B67-88D8-5EBAED23FE8B}" type="pres">
      <dgm:prSet presAssocID="{6625B7D7-0209-4528-AE38-D29183313533}" presName="Name0" presStyleCnt="0">
        <dgm:presLayoutVars>
          <dgm:dir/>
          <dgm:resizeHandles val="exact"/>
        </dgm:presLayoutVars>
      </dgm:prSet>
      <dgm:spPr/>
    </dgm:pt>
    <dgm:pt modelId="{07161964-2561-47ED-94C6-B696266B2F68}" type="pres">
      <dgm:prSet presAssocID="{C03FAF34-DB3A-4D55-813B-86035D77C6E0}" presName="node" presStyleLbl="node1" presStyleIdx="0" presStyleCnt="2">
        <dgm:presLayoutVars>
          <dgm:bulletEnabled val="1"/>
        </dgm:presLayoutVars>
      </dgm:prSet>
      <dgm:spPr/>
    </dgm:pt>
    <dgm:pt modelId="{42D89DD7-F0A5-491E-8A94-94637FFF3DD6}" type="pres">
      <dgm:prSet presAssocID="{C3084E98-C025-4705-BE2A-910B1AA48E9D}" presName="sibTrans" presStyleLbl="sibTrans2D1" presStyleIdx="0" presStyleCnt="1"/>
      <dgm:spPr/>
    </dgm:pt>
    <dgm:pt modelId="{A3D96878-2136-4221-9989-D5C999A803C9}" type="pres">
      <dgm:prSet presAssocID="{C3084E98-C025-4705-BE2A-910B1AA48E9D}" presName="connectorText" presStyleLbl="sibTrans2D1" presStyleIdx="0" presStyleCnt="1"/>
      <dgm:spPr/>
    </dgm:pt>
    <dgm:pt modelId="{69E4127C-7CFE-4A76-BCAD-8184877A69F2}" type="pres">
      <dgm:prSet presAssocID="{8D7473A4-03F0-4CB8-B975-2D6D3B2F556D}" presName="node" presStyleLbl="node1" presStyleIdx="1" presStyleCnt="2">
        <dgm:presLayoutVars>
          <dgm:bulletEnabled val="1"/>
        </dgm:presLayoutVars>
      </dgm:prSet>
      <dgm:spPr/>
    </dgm:pt>
  </dgm:ptLst>
  <dgm:cxnLst>
    <dgm:cxn modelId="{44CE9122-61B2-412E-AFCF-D3C85CFF0C50}" type="presOf" srcId="{C3084E98-C025-4705-BE2A-910B1AA48E9D}" destId="{A3D96878-2136-4221-9989-D5C999A803C9}" srcOrd="1" destOrd="0" presId="urn:microsoft.com/office/officeart/2005/8/layout/process1"/>
    <dgm:cxn modelId="{4115647B-9995-40EA-A9B5-83AFA806B276}" type="presOf" srcId="{6625B7D7-0209-4528-AE38-D29183313533}" destId="{B087C414-1BB1-4B67-88D8-5EBAED23FE8B}" srcOrd="0" destOrd="0" presId="urn:microsoft.com/office/officeart/2005/8/layout/process1"/>
    <dgm:cxn modelId="{FF601083-C114-4664-86D7-3196BB7B39FF}" srcId="{6625B7D7-0209-4528-AE38-D29183313533}" destId="{8D7473A4-03F0-4CB8-B975-2D6D3B2F556D}" srcOrd="1" destOrd="0" parTransId="{334F702E-31FC-42C6-8E1D-2FD75EA06B15}" sibTransId="{02C16A79-334D-4208-AA0A-092588D4C178}"/>
    <dgm:cxn modelId="{06DBA28C-0D77-4B55-A222-43E377C45DD2}" srcId="{6625B7D7-0209-4528-AE38-D29183313533}" destId="{C03FAF34-DB3A-4D55-813B-86035D77C6E0}" srcOrd="0" destOrd="0" parTransId="{0A73144A-606F-4E5F-82DB-FBEC8FB02B3F}" sibTransId="{C3084E98-C025-4705-BE2A-910B1AA48E9D}"/>
    <dgm:cxn modelId="{0CF255B3-A8BF-4A2B-96B7-6F7C851FB8E3}" type="presOf" srcId="{8D7473A4-03F0-4CB8-B975-2D6D3B2F556D}" destId="{69E4127C-7CFE-4A76-BCAD-8184877A69F2}" srcOrd="0" destOrd="0" presId="urn:microsoft.com/office/officeart/2005/8/layout/process1"/>
    <dgm:cxn modelId="{0B105AF5-E470-4EAD-A4EC-A42C507AF5FE}" type="presOf" srcId="{C03FAF34-DB3A-4D55-813B-86035D77C6E0}" destId="{07161964-2561-47ED-94C6-B696266B2F68}" srcOrd="0" destOrd="0" presId="urn:microsoft.com/office/officeart/2005/8/layout/process1"/>
    <dgm:cxn modelId="{9986BEF6-C298-4F73-ABF6-96D5042B66E3}" type="presOf" srcId="{C3084E98-C025-4705-BE2A-910B1AA48E9D}" destId="{42D89DD7-F0A5-491E-8A94-94637FFF3DD6}" srcOrd="0" destOrd="0" presId="urn:microsoft.com/office/officeart/2005/8/layout/process1"/>
    <dgm:cxn modelId="{5D4BBA17-01AD-4060-828A-DBAF079A1DBE}" type="presParOf" srcId="{B087C414-1BB1-4B67-88D8-5EBAED23FE8B}" destId="{07161964-2561-47ED-94C6-B696266B2F68}" srcOrd="0" destOrd="0" presId="urn:microsoft.com/office/officeart/2005/8/layout/process1"/>
    <dgm:cxn modelId="{8796C83D-860A-4B77-9D47-038B0490934B}" type="presParOf" srcId="{B087C414-1BB1-4B67-88D8-5EBAED23FE8B}" destId="{42D89DD7-F0A5-491E-8A94-94637FFF3DD6}" srcOrd="1" destOrd="0" presId="urn:microsoft.com/office/officeart/2005/8/layout/process1"/>
    <dgm:cxn modelId="{B0F11578-9FF6-43F4-BF97-9724E7205790}" type="presParOf" srcId="{42D89DD7-F0A5-491E-8A94-94637FFF3DD6}" destId="{A3D96878-2136-4221-9989-D5C999A803C9}" srcOrd="0" destOrd="0" presId="urn:microsoft.com/office/officeart/2005/8/layout/process1"/>
    <dgm:cxn modelId="{A3AEF440-E043-4272-A1D2-2D2D92886F02}" type="presParOf" srcId="{B087C414-1BB1-4B67-88D8-5EBAED23FE8B}" destId="{69E4127C-7CFE-4A76-BCAD-8184877A69F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5B7D7-0209-4528-AE38-D2918331353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03FAF34-DB3A-4D55-813B-86035D77C6E0}">
      <dgm:prSet phldrT="[Text]"/>
      <dgm:spPr/>
      <dgm:t>
        <a:bodyPr/>
        <a:lstStyle/>
        <a:p>
          <a:r>
            <a:rPr lang="en-US" dirty="0" err="1"/>
            <a:t>systemd-journald</a:t>
          </a:r>
          <a:endParaRPr lang="en-US" dirty="0"/>
        </a:p>
      </dgm:t>
    </dgm:pt>
    <dgm:pt modelId="{0A73144A-606F-4E5F-82DB-FBEC8FB02B3F}" type="parTrans" cxnId="{06DBA28C-0D77-4B55-A222-43E377C45DD2}">
      <dgm:prSet/>
      <dgm:spPr/>
      <dgm:t>
        <a:bodyPr/>
        <a:lstStyle/>
        <a:p>
          <a:endParaRPr lang="en-US"/>
        </a:p>
      </dgm:t>
    </dgm:pt>
    <dgm:pt modelId="{C3084E98-C025-4705-BE2A-910B1AA48E9D}" type="sibTrans" cxnId="{06DBA28C-0D77-4B55-A222-43E377C45DD2}">
      <dgm:prSet/>
      <dgm:spPr/>
      <dgm:t>
        <a:bodyPr/>
        <a:lstStyle/>
        <a:p>
          <a:endParaRPr lang="en-US"/>
        </a:p>
      </dgm:t>
    </dgm:pt>
    <dgm:pt modelId="{8D7473A4-03F0-4CB8-B975-2D6D3B2F556D}">
      <dgm:prSet phldrT="[Text]"/>
      <dgm:spPr/>
      <dgm:t>
        <a:bodyPr/>
        <a:lstStyle/>
        <a:p>
          <a:r>
            <a:rPr lang="en-US" dirty="0" err="1"/>
            <a:t>Rsyslog</a:t>
          </a:r>
          <a:endParaRPr lang="en-US" dirty="0"/>
        </a:p>
      </dgm:t>
    </dgm:pt>
    <dgm:pt modelId="{334F702E-31FC-42C6-8E1D-2FD75EA06B15}" type="parTrans" cxnId="{FF601083-C114-4664-86D7-3196BB7B39FF}">
      <dgm:prSet/>
      <dgm:spPr/>
      <dgm:t>
        <a:bodyPr/>
        <a:lstStyle/>
        <a:p>
          <a:endParaRPr lang="en-US"/>
        </a:p>
      </dgm:t>
    </dgm:pt>
    <dgm:pt modelId="{02C16A79-334D-4208-AA0A-092588D4C178}" type="sibTrans" cxnId="{FF601083-C114-4664-86D7-3196BB7B39FF}">
      <dgm:prSet/>
      <dgm:spPr/>
      <dgm:t>
        <a:bodyPr/>
        <a:lstStyle/>
        <a:p>
          <a:endParaRPr lang="en-US"/>
        </a:p>
      </dgm:t>
    </dgm:pt>
    <dgm:pt modelId="{D53F79AA-9CE3-4B65-B37C-3D43E769B9BA}">
      <dgm:prSet phldrT="[Text]"/>
      <dgm:spPr/>
      <dgm:t>
        <a:bodyPr/>
        <a:lstStyle/>
        <a:p>
          <a:r>
            <a:rPr lang="en-US" dirty="0"/>
            <a:t>log files</a:t>
          </a:r>
        </a:p>
      </dgm:t>
    </dgm:pt>
    <dgm:pt modelId="{165A16AD-F8CB-4DE5-AA84-B2E2F77334B1}" type="parTrans" cxnId="{D3115815-92AA-4494-A757-F57E7A873E3E}">
      <dgm:prSet/>
      <dgm:spPr/>
      <dgm:t>
        <a:bodyPr/>
        <a:lstStyle/>
        <a:p>
          <a:endParaRPr lang="en-US"/>
        </a:p>
      </dgm:t>
    </dgm:pt>
    <dgm:pt modelId="{DF4E9C56-B7E6-4901-A825-F5D2FA9D41C3}" type="sibTrans" cxnId="{D3115815-92AA-4494-A757-F57E7A873E3E}">
      <dgm:prSet/>
      <dgm:spPr/>
      <dgm:t>
        <a:bodyPr/>
        <a:lstStyle/>
        <a:p>
          <a:endParaRPr lang="en-US"/>
        </a:p>
      </dgm:t>
    </dgm:pt>
    <dgm:pt modelId="{1F6922FC-4AA9-486A-977F-623D2BC0BDA1}">
      <dgm:prSet/>
      <dgm:spPr/>
      <dgm:t>
        <a:bodyPr/>
        <a:lstStyle/>
        <a:p>
          <a:r>
            <a:rPr lang="en-US" dirty="0"/>
            <a:t>forwarding to  services</a:t>
          </a:r>
        </a:p>
      </dgm:t>
    </dgm:pt>
    <dgm:pt modelId="{DF1CEB57-E46C-4E59-A5FA-6770F1BA4E6D}" type="parTrans" cxnId="{8105B6B6-ACA3-4CF6-8122-6147AC3F97F5}">
      <dgm:prSet/>
      <dgm:spPr/>
      <dgm:t>
        <a:bodyPr/>
        <a:lstStyle/>
        <a:p>
          <a:endParaRPr lang="en-US"/>
        </a:p>
      </dgm:t>
    </dgm:pt>
    <dgm:pt modelId="{F51D1238-7633-411A-80EA-9E62515315BD}" type="sibTrans" cxnId="{8105B6B6-ACA3-4CF6-8122-6147AC3F97F5}">
      <dgm:prSet/>
      <dgm:spPr/>
      <dgm:t>
        <a:bodyPr/>
        <a:lstStyle/>
        <a:p>
          <a:endParaRPr lang="en-US"/>
        </a:p>
      </dgm:t>
    </dgm:pt>
    <dgm:pt modelId="{7CD551EA-E1C8-401C-8D93-ED2F52B44C95}">
      <dgm:prSet/>
      <dgm:spPr/>
      <dgm:t>
        <a:bodyPr/>
        <a:lstStyle/>
        <a:p>
          <a:r>
            <a:rPr lang="en-US" dirty="0"/>
            <a:t>persist</a:t>
          </a:r>
        </a:p>
      </dgm:t>
    </dgm:pt>
    <dgm:pt modelId="{8501A662-AC74-496A-8D46-1840F519D862}" type="parTrans" cxnId="{0BE66724-E6F0-4BA6-BDE7-87D24694231D}">
      <dgm:prSet/>
      <dgm:spPr/>
      <dgm:t>
        <a:bodyPr/>
        <a:lstStyle/>
        <a:p>
          <a:endParaRPr lang="en-US"/>
        </a:p>
      </dgm:t>
    </dgm:pt>
    <dgm:pt modelId="{8A074C33-03B5-4701-9E5B-F956CB414DB4}" type="sibTrans" cxnId="{0BE66724-E6F0-4BA6-BDE7-87D24694231D}">
      <dgm:prSet/>
      <dgm:spPr/>
      <dgm:t>
        <a:bodyPr/>
        <a:lstStyle/>
        <a:p>
          <a:endParaRPr lang="en-US"/>
        </a:p>
      </dgm:t>
    </dgm:pt>
    <dgm:pt modelId="{B087C414-1BB1-4B67-88D8-5EBAED23FE8B}" type="pres">
      <dgm:prSet presAssocID="{6625B7D7-0209-4528-AE38-D29183313533}" presName="Name0" presStyleCnt="0">
        <dgm:presLayoutVars>
          <dgm:dir/>
          <dgm:resizeHandles val="exact"/>
        </dgm:presLayoutVars>
      </dgm:prSet>
      <dgm:spPr/>
    </dgm:pt>
    <dgm:pt modelId="{07161964-2561-47ED-94C6-B696266B2F68}" type="pres">
      <dgm:prSet presAssocID="{C03FAF34-DB3A-4D55-813B-86035D77C6E0}" presName="node" presStyleLbl="node1" presStyleIdx="0" presStyleCnt="3">
        <dgm:presLayoutVars>
          <dgm:bulletEnabled val="1"/>
        </dgm:presLayoutVars>
      </dgm:prSet>
      <dgm:spPr/>
    </dgm:pt>
    <dgm:pt modelId="{42D89DD7-F0A5-491E-8A94-94637FFF3DD6}" type="pres">
      <dgm:prSet presAssocID="{C3084E98-C025-4705-BE2A-910B1AA48E9D}" presName="sibTrans" presStyleLbl="sibTrans2D1" presStyleIdx="0" presStyleCnt="2"/>
      <dgm:spPr/>
    </dgm:pt>
    <dgm:pt modelId="{A3D96878-2136-4221-9989-D5C999A803C9}" type="pres">
      <dgm:prSet presAssocID="{C3084E98-C025-4705-BE2A-910B1AA48E9D}" presName="connectorText" presStyleLbl="sibTrans2D1" presStyleIdx="0" presStyleCnt="2"/>
      <dgm:spPr/>
    </dgm:pt>
    <dgm:pt modelId="{69E4127C-7CFE-4A76-BCAD-8184877A69F2}" type="pres">
      <dgm:prSet presAssocID="{8D7473A4-03F0-4CB8-B975-2D6D3B2F556D}" presName="node" presStyleLbl="node1" presStyleIdx="1" presStyleCnt="3" custScaleX="113312">
        <dgm:presLayoutVars>
          <dgm:bulletEnabled val="1"/>
        </dgm:presLayoutVars>
      </dgm:prSet>
      <dgm:spPr/>
    </dgm:pt>
    <dgm:pt modelId="{3F66278C-5796-4F4B-8AE6-072BBA7678BC}" type="pres">
      <dgm:prSet presAssocID="{02C16A79-334D-4208-AA0A-092588D4C178}" presName="sibTrans" presStyleLbl="sibTrans2D1" presStyleIdx="1" presStyleCnt="2"/>
      <dgm:spPr/>
    </dgm:pt>
    <dgm:pt modelId="{40AF6178-5FF4-441C-AB37-0315F3FBE099}" type="pres">
      <dgm:prSet presAssocID="{02C16A79-334D-4208-AA0A-092588D4C178}" presName="connectorText" presStyleLbl="sibTrans2D1" presStyleIdx="1" presStyleCnt="2"/>
      <dgm:spPr/>
    </dgm:pt>
    <dgm:pt modelId="{806AD309-3827-4E2D-880F-17FC40D277B8}" type="pres">
      <dgm:prSet presAssocID="{7CD551EA-E1C8-401C-8D93-ED2F52B44C95}" presName="node" presStyleLbl="node1" presStyleIdx="2" presStyleCnt="3">
        <dgm:presLayoutVars>
          <dgm:bulletEnabled val="1"/>
        </dgm:presLayoutVars>
      </dgm:prSet>
      <dgm:spPr/>
    </dgm:pt>
  </dgm:ptLst>
  <dgm:cxnLst>
    <dgm:cxn modelId="{D3115815-92AA-4494-A757-F57E7A873E3E}" srcId="{8D7473A4-03F0-4CB8-B975-2D6D3B2F556D}" destId="{D53F79AA-9CE3-4B65-B37C-3D43E769B9BA}" srcOrd="0" destOrd="0" parTransId="{165A16AD-F8CB-4DE5-AA84-B2E2F77334B1}" sibTransId="{DF4E9C56-B7E6-4901-A825-F5D2FA9D41C3}"/>
    <dgm:cxn modelId="{44CE9122-61B2-412E-AFCF-D3C85CFF0C50}" type="presOf" srcId="{C3084E98-C025-4705-BE2A-910B1AA48E9D}" destId="{A3D96878-2136-4221-9989-D5C999A803C9}" srcOrd="1" destOrd="0" presId="urn:microsoft.com/office/officeart/2005/8/layout/process1"/>
    <dgm:cxn modelId="{0BE66724-E6F0-4BA6-BDE7-87D24694231D}" srcId="{6625B7D7-0209-4528-AE38-D29183313533}" destId="{7CD551EA-E1C8-401C-8D93-ED2F52B44C95}" srcOrd="2" destOrd="0" parTransId="{8501A662-AC74-496A-8D46-1840F519D862}" sibTransId="{8A074C33-03B5-4701-9E5B-F956CB414DB4}"/>
    <dgm:cxn modelId="{9FC3EB28-664A-4188-930B-0F049487FFF4}" type="presOf" srcId="{1F6922FC-4AA9-486A-977F-623D2BC0BDA1}" destId="{69E4127C-7CFE-4A76-BCAD-8184877A69F2}" srcOrd="0" destOrd="2" presId="urn:microsoft.com/office/officeart/2005/8/layout/process1"/>
    <dgm:cxn modelId="{4115647B-9995-40EA-A9B5-83AFA806B276}" type="presOf" srcId="{6625B7D7-0209-4528-AE38-D29183313533}" destId="{B087C414-1BB1-4B67-88D8-5EBAED23FE8B}" srcOrd="0" destOrd="0" presId="urn:microsoft.com/office/officeart/2005/8/layout/process1"/>
    <dgm:cxn modelId="{FF601083-C114-4664-86D7-3196BB7B39FF}" srcId="{6625B7D7-0209-4528-AE38-D29183313533}" destId="{8D7473A4-03F0-4CB8-B975-2D6D3B2F556D}" srcOrd="1" destOrd="0" parTransId="{334F702E-31FC-42C6-8E1D-2FD75EA06B15}" sibTransId="{02C16A79-334D-4208-AA0A-092588D4C178}"/>
    <dgm:cxn modelId="{06DBA28C-0D77-4B55-A222-43E377C45DD2}" srcId="{6625B7D7-0209-4528-AE38-D29183313533}" destId="{C03FAF34-DB3A-4D55-813B-86035D77C6E0}" srcOrd="0" destOrd="0" parTransId="{0A73144A-606F-4E5F-82DB-FBEC8FB02B3F}" sibTransId="{C3084E98-C025-4705-BE2A-910B1AA48E9D}"/>
    <dgm:cxn modelId="{0CF255B3-A8BF-4A2B-96B7-6F7C851FB8E3}" type="presOf" srcId="{8D7473A4-03F0-4CB8-B975-2D6D3B2F556D}" destId="{69E4127C-7CFE-4A76-BCAD-8184877A69F2}" srcOrd="0" destOrd="0" presId="urn:microsoft.com/office/officeart/2005/8/layout/process1"/>
    <dgm:cxn modelId="{8105B6B6-ACA3-4CF6-8122-6147AC3F97F5}" srcId="{8D7473A4-03F0-4CB8-B975-2D6D3B2F556D}" destId="{1F6922FC-4AA9-486A-977F-623D2BC0BDA1}" srcOrd="1" destOrd="0" parTransId="{DF1CEB57-E46C-4E59-A5FA-6770F1BA4E6D}" sibTransId="{F51D1238-7633-411A-80EA-9E62515315BD}"/>
    <dgm:cxn modelId="{767FEBBA-80B2-4B02-B15D-6134D92D354E}" type="presOf" srcId="{D53F79AA-9CE3-4B65-B37C-3D43E769B9BA}" destId="{69E4127C-7CFE-4A76-BCAD-8184877A69F2}" srcOrd="0" destOrd="1" presId="urn:microsoft.com/office/officeart/2005/8/layout/process1"/>
    <dgm:cxn modelId="{FE78E8BE-43D7-4063-B6A8-2FCB517853E5}" type="presOf" srcId="{02C16A79-334D-4208-AA0A-092588D4C178}" destId="{40AF6178-5FF4-441C-AB37-0315F3FBE099}" srcOrd="1" destOrd="0" presId="urn:microsoft.com/office/officeart/2005/8/layout/process1"/>
    <dgm:cxn modelId="{BBB37FCF-366A-4752-AAF5-1D63CDEDA8B5}" type="presOf" srcId="{7CD551EA-E1C8-401C-8D93-ED2F52B44C95}" destId="{806AD309-3827-4E2D-880F-17FC40D277B8}" srcOrd="0" destOrd="0" presId="urn:microsoft.com/office/officeart/2005/8/layout/process1"/>
    <dgm:cxn modelId="{77710BD4-7ADA-41A7-A90B-5B67667BC2F2}" type="presOf" srcId="{02C16A79-334D-4208-AA0A-092588D4C178}" destId="{3F66278C-5796-4F4B-8AE6-072BBA7678BC}" srcOrd="0" destOrd="0" presId="urn:microsoft.com/office/officeart/2005/8/layout/process1"/>
    <dgm:cxn modelId="{0B105AF5-E470-4EAD-A4EC-A42C507AF5FE}" type="presOf" srcId="{C03FAF34-DB3A-4D55-813B-86035D77C6E0}" destId="{07161964-2561-47ED-94C6-B696266B2F68}" srcOrd="0" destOrd="0" presId="urn:microsoft.com/office/officeart/2005/8/layout/process1"/>
    <dgm:cxn modelId="{9986BEF6-C298-4F73-ABF6-96D5042B66E3}" type="presOf" srcId="{C3084E98-C025-4705-BE2A-910B1AA48E9D}" destId="{42D89DD7-F0A5-491E-8A94-94637FFF3DD6}" srcOrd="0" destOrd="0" presId="urn:microsoft.com/office/officeart/2005/8/layout/process1"/>
    <dgm:cxn modelId="{5D4BBA17-01AD-4060-828A-DBAF079A1DBE}" type="presParOf" srcId="{B087C414-1BB1-4B67-88D8-5EBAED23FE8B}" destId="{07161964-2561-47ED-94C6-B696266B2F68}" srcOrd="0" destOrd="0" presId="urn:microsoft.com/office/officeart/2005/8/layout/process1"/>
    <dgm:cxn modelId="{8796C83D-860A-4B77-9D47-038B0490934B}" type="presParOf" srcId="{B087C414-1BB1-4B67-88D8-5EBAED23FE8B}" destId="{42D89DD7-F0A5-491E-8A94-94637FFF3DD6}" srcOrd="1" destOrd="0" presId="urn:microsoft.com/office/officeart/2005/8/layout/process1"/>
    <dgm:cxn modelId="{B0F11578-9FF6-43F4-BF97-9724E7205790}" type="presParOf" srcId="{42D89DD7-F0A5-491E-8A94-94637FFF3DD6}" destId="{A3D96878-2136-4221-9989-D5C999A803C9}" srcOrd="0" destOrd="0" presId="urn:microsoft.com/office/officeart/2005/8/layout/process1"/>
    <dgm:cxn modelId="{A3AEF440-E043-4272-A1D2-2D2D92886F02}" type="presParOf" srcId="{B087C414-1BB1-4B67-88D8-5EBAED23FE8B}" destId="{69E4127C-7CFE-4A76-BCAD-8184877A69F2}" srcOrd="2" destOrd="0" presId="urn:microsoft.com/office/officeart/2005/8/layout/process1"/>
    <dgm:cxn modelId="{19746B35-CAA5-476C-A282-467EEA646E4A}" type="presParOf" srcId="{B087C414-1BB1-4B67-88D8-5EBAED23FE8B}" destId="{3F66278C-5796-4F4B-8AE6-072BBA7678BC}" srcOrd="3" destOrd="0" presId="urn:microsoft.com/office/officeart/2005/8/layout/process1"/>
    <dgm:cxn modelId="{77FFA752-CBEC-433B-81B5-1A2D3018EB07}" type="presParOf" srcId="{3F66278C-5796-4F4B-8AE6-072BBA7678BC}" destId="{40AF6178-5FF4-441C-AB37-0315F3FBE099}" srcOrd="0" destOrd="0" presId="urn:microsoft.com/office/officeart/2005/8/layout/process1"/>
    <dgm:cxn modelId="{7C0E1CE4-21D1-48AA-8FBB-C8C66256ABD6}" type="presParOf" srcId="{B087C414-1BB1-4B67-88D8-5EBAED23FE8B}" destId="{806AD309-3827-4E2D-880F-17FC40D277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22CB53-5AC5-42FD-AFCE-FD6E7B4780C8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68A2DA-1A12-4D26-B52A-3856174929DE}">
      <dgm:prSet phldrT="[Text]"/>
      <dgm:spPr/>
      <dgm:t>
        <a:bodyPr/>
        <a:lstStyle/>
        <a:p>
          <a:r>
            <a:rPr lang="en-US" dirty="0"/>
            <a:t>/var/log/messages</a:t>
          </a:r>
        </a:p>
      </dgm:t>
    </dgm:pt>
    <dgm:pt modelId="{7BAF7A31-D772-408D-A9F2-EF513B6B1891}" type="parTrans" cxnId="{847185B7-343E-47A4-A5AA-CBB145FB248A}">
      <dgm:prSet/>
      <dgm:spPr/>
      <dgm:t>
        <a:bodyPr/>
        <a:lstStyle/>
        <a:p>
          <a:endParaRPr lang="en-US"/>
        </a:p>
      </dgm:t>
    </dgm:pt>
    <dgm:pt modelId="{51DFD162-894F-45A2-B3DF-89DC2EC8E04B}" type="sibTrans" cxnId="{847185B7-343E-47A4-A5AA-CBB145FB248A}">
      <dgm:prSet/>
      <dgm:spPr/>
      <dgm:t>
        <a:bodyPr/>
        <a:lstStyle/>
        <a:p>
          <a:endParaRPr lang="en-US"/>
        </a:p>
      </dgm:t>
    </dgm:pt>
    <dgm:pt modelId="{509DB2CB-C720-4620-897C-65E68FB78AFA}">
      <dgm:prSet phldrT="[Text]"/>
      <dgm:spPr/>
      <dgm:t>
        <a:bodyPr/>
        <a:lstStyle/>
        <a:p>
          <a:r>
            <a:rPr lang="en-US" dirty="0"/>
            <a:t>/var/log/secure</a:t>
          </a:r>
        </a:p>
      </dgm:t>
    </dgm:pt>
    <dgm:pt modelId="{55925BB4-3419-4909-ACFF-D47B91266C3D}" type="parTrans" cxnId="{4212433B-0855-4B62-9D9E-024AD5E35ADF}">
      <dgm:prSet/>
      <dgm:spPr/>
      <dgm:t>
        <a:bodyPr/>
        <a:lstStyle/>
        <a:p>
          <a:endParaRPr lang="en-US"/>
        </a:p>
      </dgm:t>
    </dgm:pt>
    <dgm:pt modelId="{7E70CA72-D2F6-4E9B-B8CE-2613C4090F20}" type="sibTrans" cxnId="{4212433B-0855-4B62-9D9E-024AD5E35ADF}">
      <dgm:prSet/>
      <dgm:spPr/>
      <dgm:t>
        <a:bodyPr/>
        <a:lstStyle/>
        <a:p>
          <a:endParaRPr lang="en-US"/>
        </a:p>
      </dgm:t>
    </dgm:pt>
    <dgm:pt modelId="{615DA91B-BB49-4069-927B-EEEEA87F09B8}">
      <dgm:prSet phldrT="[Text]"/>
      <dgm:spPr/>
      <dgm:t>
        <a:bodyPr/>
        <a:lstStyle/>
        <a:p>
          <a:r>
            <a:rPr lang="en-US" dirty="0"/>
            <a:t>Most syslog messages are logged here.</a:t>
          </a:r>
        </a:p>
      </dgm:t>
    </dgm:pt>
    <dgm:pt modelId="{05E466FC-0996-4DC5-996A-24FD12B31A92}" type="parTrans" cxnId="{CAA0000F-13F9-45DD-8AEA-BF631E213226}">
      <dgm:prSet/>
      <dgm:spPr/>
      <dgm:t>
        <a:bodyPr/>
        <a:lstStyle/>
        <a:p>
          <a:endParaRPr lang="en-US"/>
        </a:p>
      </dgm:t>
    </dgm:pt>
    <dgm:pt modelId="{D9A31E44-CA76-475C-A8B7-E1630862242D}" type="sibTrans" cxnId="{CAA0000F-13F9-45DD-8AEA-BF631E213226}">
      <dgm:prSet/>
      <dgm:spPr/>
      <dgm:t>
        <a:bodyPr/>
        <a:lstStyle/>
        <a:p>
          <a:endParaRPr lang="en-US"/>
        </a:p>
      </dgm:t>
    </dgm:pt>
    <dgm:pt modelId="{278F3814-EE58-435B-9EB4-8C9D9FE455A8}">
      <dgm:prSet phldrT="[Text]"/>
      <dgm:spPr/>
      <dgm:t>
        <a:bodyPr/>
        <a:lstStyle/>
        <a:p>
          <a:r>
            <a:rPr lang="en-US"/>
            <a:t>Syslog messages related to security and authentication events.</a:t>
          </a:r>
          <a:endParaRPr lang="en-US" dirty="0"/>
        </a:p>
      </dgm:t>
    </dgm:pt>
    <dgm:pt modelId="{91CF4D5B-A5D0-4658-9A26-ED996395543E}" type="parTrans" cxnId="{CB0D2CCA-2ECD-4197-8BA5-B6B955883C32}">
      <dgm:prSet/>
      <dgm:spPr/>
      <dgm:t>
        <a:bodyPr/>
        <a:lstStyle/>
        <a:p>
          <a:endParaRPr lang="en-US"/>
        </a:p>
      </dgm:t>
    </dgm:pt>
    <dgm:pt modelId="{33475043-839B-44F3-9341-7975317F119B}" type="sibTrans" cxnId="{CB0D2CCA-2ECD-4197-8BA5-B6B955883C32}">
      <dgm:prSet/>
      <dgm:spPr/>
      <dgm:t>
        <a:bodyPr/>
        <a:lstStyle/>
        <a:p>
          <a:endParaRPr lang="en-US"/>
        </a:p>
      </dgm:t>
    </dgm:pt>
    <dgm:pt modelId="{34C721CF-C2E9-4AD8-919F-3457BF7C5D67}" type="pres">
      <dgm:prSet presAssocID="{CE22CB53-5AC5-42FD-AFCE-FD6E7B4780C8}" presName="linear" presStyleCnt="0">
        <dgm:presLayoutVars>
          <dgm:dir/>
          <dgm:animLvl val="lvl"/>
          <dgm:resizeHandles val="exact"/>
        </dgm:presLayoutVars>
      </dgm:prSet>
      <dgm:spPr/>
    </dgm:pt>
    <dgm:pt modelId="{3264D535-6E13-42B7-BCAD-1353288A604B}" type="pres">
      <dgm:prSet presAssocID="{5A68A2DA-1A12-4D26-B52A-3856174929DE}" presName="parentLin" presStyleCnt="0"/>
      <dgm:spPr/>
    </dgm:pt>
    <dgm:pt modelId="{49EDDA6F-D154-4C8C-96A9-998CD49677D6}" type="pres">
      <dgm:prSet presAssocID="{5A68A2DA-1A12-4D26-B52A-3856174929DE}" presName="parentLeftMargin" presStyleLbl="node1" presStyleIdx="0" presStyleCnt="2"/>
      <dgm:spPr/>
    </dgm:pt>
    <dgm:pt modelId="{EE80EE6F-B56C-4D9C-A14D-F148CD6D7627}" type="pres">
      <dgm:prSet presAssocID="{5A68A2DA-1A12-4D26-B52A-3856174929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9DE4F9-856D-4ACF-AC67-4D84FE294E04}" type="pres">
      <dgm:prSet presAssocID="{5A68A2DA-1A12-4D26-B52A-3856174929DE}" presName="negativeSpace" presStyleCnt="0"/>
      <dgm:spPr/>
    </dgm:pt>
    <dgm:pt modelId="{D6B216F6-2CC8-4B72-A961-99E6A8998F72}" type="pres">
      <dgm:prSet presAssocID="{5A68A2DA-1A12-4D26-B52A-3856174929DE}" presName="childText" presStyleLbl="conFgAcc1" presStyleIdx="0" presStyleCnt="2">
        <dgm:presLayoutVars>
          <dgm:bulletEnabled val="1"/>
        </dgm:presLayoutVars>
      </dgm:prSet>
      <dgm:spPr/>
    </dgm:pt>
    <dgm:pt modelId="{C6ACA4D5-BECB-411B-AB06-D313C0BA58E2}" type="pres">
      <dgm:prSet presAssocID="{51DFD162-894F-45A2-B3DF-89DC2EC8E04B}" presName="spaceBetweenRectangles" presStyleCnt="0"/>
      <dgm:spPr/>
    </dgm:pt>
    <dgm:pt modelId="{FA9B27C6-4645-401A-9BE1-3E6919437DFB}" type="pres">
      <dgm:prSet presAssocID="{509DB2CB-C720-4620-897C-65E68FB78AFA}" presName="parentLin" presStyleCnt="0"/>
      <dgm:spPr/>
    </dgm:pt>
    <dgm:pt modelId="{8D506754-591D-4EC0-AC49-430ACFB37AF1}" type="pres">
      <dgm:prSet presAssocID="{509DB2CB-C720-4620-897C-65E68FB78AFA}" presName="parentLeftMargin" presStyleLbl="node1" presStyleIdx="0" presStyleCnt="2"/>
      <dgm:spPr/>
    </dgm:pt>
    <dgm:pt modelId="{0901B3AD-5203-42B4-BEBB-E33FE66816C5}" type="pres">
      <dgm:prSet presAssocID="{509DB2CB-C720-4620-897C-65E68FB78A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7E76D3-0E53-4E7F-82AA-0D8FEFA66EE6}" type="pres">
      <dgm:prSet presAssocID="{509DB2CB-C720-4620-897C-65E68FB78AFA}" presName="negativeSpace" presStyleCnt="0"/>
      <dgm:spPr/>
    </dgm:pt>
    <dgm:pt modelId="{D62D71CE-416C-47B6-BE15-C740C9099764}" type="pres">
      <dgm:prSet presAssocID="{509DB2CB-C720-4620-897C-65E68FB78A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A0000F-13F9-45DD-8AEA-BF631E213226}" srcId="{5A68A2DA-1A12-4D26-B52A-3856174929DE}" destId="{615DA91B-BB49-4069-927B-EEEEA87F09B8}" srcOrd="0" destOrd="0" parTransId="{05E466FC-0996-4DC5-996A-24FD12B31A92}" sibTransId="{D9A31E44-CA76-475C-A8B7-E1630862242D}"/>
    <dgm:cxn modelId="{4B3AB322-9583-410F-9672-5E54F02749DC}" type="presOf" srcId="{CE22CB53-5AC5-42FD-AFCE-FD6E7B4780C8}" destId="{34C721CF-C2E9-4AD8-919F-3457BF7C5D67}" srcOrd="0" destOrd="0" presId="urn:microsoft.com/office/officeart/2005/8/layout/list1"/>
    <dgm:cxn modelId="{4972AA25-7A79-4589-9D6D-3978E8623D22}" type="presOf" srcId="{615DA91B-BB49-4069-927B-EEEEA87F09B8}" destId="{D6B216F6-2CC8-4B72-A961-99E6A8998F72}" srcOrd="0" destOrd="0" presId="urn:microsoft.com/office/officeart/2005/8/layout/list1"/>
    <dgm:cxn modelId="{ECA36B2A-E24E-4AE8-A7D0-097A1510BB89}" type="presOf" srcId="{509DB2CB-C720-4620-897C-65E68FB78AFA}" destId="{8D506754-591D-4EC0-AC49-430ACFB37AF1}" srcOrd="0" destOrd="0" presId="urn:microsoft.com/office/officeart/2005/8/layout/list1"/>
    <dgm:cxn modelId="{4534343B-D2C1-4EBA-975F-BB07BF76EE02}" type="presOf" srcId="{278F3814-EE58-435B-9EB4-8C9D9FE455A8}" destId="{D62D71CE-416C-47B6-BE15-C740C9099764}" srcOrd="0" destOrd="0" presId="urn:microsoft.com/office/officeart/2005/8/layout/list1"/>
    <dgm:cxn modelId="{4212433B-0855-4B62-9D9E-024AD5E35ADF}" srcId="{CE22CB53-5AC5-42FD-AFCE-FD6E7B4780C8}" destId="{509DB2CB-C720-4620-897C-65E68FB78AFA}" srcOrd="1" destOrd="0" parTransId="{55925BB4-3419-4909-ACFF-D47B91266C3D}" sibTransId="{7E70CA72-D2F6-4E9B-B8CE-2613C4090F20}"/>
    <dgm:cxn modelId="{A9AAC055-93B5-416F-AB8C-B4C4A11A9D72}" type="presOf" srcId="{5A68A2DA-1A12-4D26-B52A-3856174929DE}" destId="{EE80EE6F-B56C-4D9C-A14D-F148CD6D7627}" srcOrd="1" destOrd="0" presId="urn:microsoft.com/office/officeart/2005/8/layout/list1"/>
    <dgm:cxn modelId="{9BEDAEB2-AF7A-425A-A7D1-FC1270D229D3}" type="presOf" srcId="{5A68A2DA-1A12-4D26-B52A-3856174929DE}" destId="{49EDDA6F-D154-4C8C-96A9-998CD49677D6}" srcOrd="0" destOrd="0" presId="urn:microsoft.com/office/officeart/2005/8/layout/list1"/>
    <dgm:cxn modelId="{847185B7-343E-47A4-A5AA-CBB145FB248A}" srcId="{CE22CB53-5AC5-42FD-AFCE-FD6E7B4780C8}" destId="{5A68A2DA-1A12-4D26-B52A-3856174929DE}" srcOrd="0" destOrd="0" parTransId="{7BAF7A31-D772-408D-A9F2-EF513B6B1891}" sibTransId="{51DFD162-894F-45A2-B3DF-89DC2EC8E04B}"/>
    <dgm:cxn modelId="{466131C6-5D9C-497B-9900-6CE8C8A48ABC}" type="presOf" srcId="{509DB2CB-C720-4620-897C-65E68FB78AFA}" destId="{0901B3AD-5203-42B4-BEBB-E33FE66816C5}" srcOrd="1" destOrd="0" presId="urn:microsoft.com/office/officeart/2005/8/layout/list1"/>
    <dgm:cxn modelId="{CB0D2CCA-2ECD-4197-8BA5-B6B955883C32}" srcId="{509DB2CB-C720-4620-897C-65E68FB78AFA}" destId="{278F3814-EE58-435B-9EB4-8C9D9FE455A8}" srcOrd="0" destOrd="0" parTransId="{91CF4D5B-A5D0-4658-9A26-ED996395543E}" sibTransId="{33475043-839B-44F3-9341-7975317F119B}"/>
    <dgm:cxn modelId="{933738FD-2108-4963-8B4C-E4ABA2C871E1}" type="presParOf" srcId="{34C721CF-C2E9-4AD8-919F-3457BF7C5D67}" destId="{3264D535-6E13-42B7-BCAD-1353288A604B}" srcOrd="0" destOrd="0" presId="urn:microsoft.com/office/officeart/2005/8/layout/list1"/>
    <dgm:cxn modelId="{4DE0D414-C4D3-4616-892D-83D6051F0783}" type="presParOf" srcId="{3264D535-6E13-42B7-BCAD-1353288A604B}" destId="{49EDDA6F-D154-4C8C-96A9-998CD49677D6}" srcOrd="0" destOrd="0" presId="urn:microsoft.com/office/officeart/2005/8/layout/list1"/>
    <dgm:cxn modelId="{F18B3ABE-5134-4A07-8B67-A8C011DF2DEE}" type="presParOf" srcId="{3264D535-6E13-42B7-BCAD-1353288A604B}" destId="{EE80EE6F-B56C-4D9C-A14D-F148CD6D7627}" srcOrd="1" destOrd="0" presId="urn:microsoft.com/office/officeart/2005/8/layout/list1"/>
    <dgm:cxn modelId="{958821E1-0EA4-4720-A4C4-A069AE73E193}" type="presParOf" srcId="{34C721CF-C2E9-4AD8-919F-3457BF7C5D67}" destId="{549DE4F9-856D-4ACF-AC67-4D84FE294E04}" srcOrd="1" destOrd="0" presId="urn:microsoft.com/office/officeart/2005/8/layout/list1"/>
    <dgm:cxn modelId="{65C17D09-0C80-4479-B73D-6B58F88EDB6E}" type="presParOf" srcId="{34C721CF-C2E9-4AD8-919F-3457BF7C5D67}" destId="{D6B216F6-2CC8-4B72-A961-99E6A8998F72}" srcOrd="2" destOrd="0" presId="urn:microsoft.com/office/officeart/2005/8/layout/list1"/>
    <dgm:cxn modelId="{442CB3A2-9CAA-4E08-BFC5-F3FC97AF7771}" type="presParOf" srcId="{34C721CF-C2E9-4AD8-919F-3457BF7C5D67}" destId="{C6ACA4D5-BECB-411B-AB06-D313C0BA58E2}" srcOrd="3" destOrd="0" presId="urn:microsoft.com/office/officeart/2005/8/layout/list1"/>
    <dgm:cxn modelId="{1C71CCE4-1577-4E84-AAE6-EECB5C3AAAB6}" type="presParOf" srcId="{34C721CF-C2E9-4AD8-919F-3457BF7C5D67}" destId="{FA9B27C6-4645-401A-9BE1-3E6919437DFB}" srcOrd="4" destOrd="0" presId="urn:microsoft.com/office/officeart/2005/8/layout/list1"/>
    <dgm:cxn modelId="{B55CC7F9-C68B-493B-8AE6-9DFD64B61711}" type="presParOf" srcId="{FA9B27C6-4645-401A-9BE1-3E6919437DFB}" destId="{8D506754-591D-4EC0-AC49-430ACFB37AF1}" srcOrd="0" destOrd="0" presId="urn:microsoft.com/office/officeart/2005/8/layout/list1"/>
    <dgm:cxn modelId="{454AC10D-0441-4802-919D-873F27487555}" type="presParOf" srcId="{FA9B27C6-4645-401A-9BE1-3E6919437DFB}" destId="{0901B3AD-5203-42B4-BEBB-E33FE66816C5}" srcOrd="1" destOrd="0" presId="urn:microsoft.com/office/officeart/2005/8/layout/list1"/>
    <dgm:cxn modelId="{09E764E4-946C-43DA-B45F-54B4E1D0EBFC}" type="presParOf" srcId="{34C721CF-C2E9-4AD8-919F-3457BF7C5D67}" destId="{AB7E76D3-0E53-4E7F-82AA-0D8FEFA66EE6}" srcOrd="5" destOrd="0" presId="urn:microsoft.com/office/officeart/2005/8/layout/list1"/>
    <dgm:cxn modelId="{383BCC6F-2F88-499F-8EBD-46A6452C7C3F}" type="presParOf" srcId="{34C721CF-C2E9-4AD8-919F-3457BF7C5D67}" destId="{D62D71CE-416C-47B6-BE15-C740C90997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22CB53-5AC5-42FD-AFCE-FD6E7B4780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68A2DA-1A12-4D26-B52A-3856174929DE}">
      <dgm:prSet phldrT="[Text]"/>
      <dgm:spPr/>
      <dgm:t>
        <a:bodyPr/>
        <a:lstStyle/>
        <a:p>
          <a:r>
            <a:rPr lang="en-US" dirty="0"/>
            <a:t>/var/log/</a:t>
          </a:r>
          <a:r>
            <a:rPr lang="en-US" dirty="0" err="1"/>
            <a:t>maillog</a:t>
          </a:r>
          <a:endParaRPr lang="en-US" dirty="0"/>
        </a:p>
      </dgm:t>
    </dgm:pt>
    <dgm:pt modelId="{7BAF7A31-D772-408D-A9F2-EF513B6B1891}" type="parTrans" cxnId="{847185B7-343E-47A4-A5AA-CBB145FB248A}">
      <dgm:prSet/>
      <dgm:spPr/>
      <dgm:t>
        <a:bodyPr/>
        <a:lstStyle/>
        <a:p>
          <a:endParaRPr lang="en-US"/>
        </a:p>
      </dgm:t>
    </dgm:pt>
    <dgm:pt modelId="{51DFD162-894F-45A2-B3DF-89DC2EC8E04B}" type="sibTrans" cxnId="{847185B7-343E-47A4-A5AA-CBB145FB248A}">
      <dgm:prSet/>
      <dgm:spPr/>
      <dgm:t>
        <a:bodyPr/>
        <a:lstStyle/>
        <a:p>
          <a:endParaRPr lang="en-US"/>
        </a:p>
      </dgm:t>
    </dgm:pt>
    <dgm:pt modelId="{0771AE44-B5DA-4A4D-83C5-1D76894F24B7}">
      <dgm:prSet phldrT="[Text]"/>
      <dgm:spPr/>
      <dgm:t>
        <a:bodyPr/>
        <a:lstStyle/>
        <a:p>
          <a:r>
            <a:rPr lang="en-US" dirty="0"/>
            <a:t>messages related to the mail server.</a:t>
          </a:r>
        </a:p>
      </dgm:t>
    </dgm:pt>
    <dgm:pt modelId="{88B937C3-2AC2-4676-9BD5-F664DCDFD9FF}" type="parTrans" cxnId="{2A65A964-9D52-4D60-8815-9511226B609E}">
      <dgm:prSet/>
      <dgm:spPr/>
      <dgm:t>
        <a:bodyPr/>
        <a:lstStyle/>
        <a:p>
          <a:endParaRPr lang="en-US"/>
        </a:p>
      </dgm:t>
    </dgm:pt>
    <dgm:pt modelId="{E33191B9-2C5E-4FC4-B1A4-B52C3A33E127}" type="sibTrans" cxnId="{2A65A964-9D52-4D60-8815-9511226B609E}">
      <dgm:prSet/>
      <dgm:spPr/>
      <dgm:t>
        <a:bodyPr/>
        <a:lstStyle/>
        <a:p>
          <a:endParaRPr lang="en-US"/>
        </a:p>
      </dgm:t>
    </dgm:pt>
    <dgm:pt modelId="{1489132E-6399-4D1D-993A-96357685E514}">
      <dgm:prSet phldrT="[Text]"/>
      <dgm:spPr/>
      <dgm:t>
        <a:bodyPr/>
        <a:lstStyle/>
        <a:p>
          <a:r>
            <a:rPr lang="en-US"/>
            <a:t>/var/log/cron</a:t>
          </a:r>
          <a:endParaRPr lang="en-US" dirty="0"/>
        </a:p>
      </dgm:t>
    </dgm:pt>
    <dgm:pt modelId="{35F01E8B-2F2A-4CC4-9ACB-010274F6C7F0}" type="parTrans" cxnId="{045F3498-4C2A-4B03-9865-8E34C3542957}">
      <dgm:prSet/>
      <dgm:spPr/>
      <dgm:t>
        <a:bodyPr/>
        <a:lstStyle/>
        <a:p>
          <a:endParaRPr lang="en-US"/>
        </a:p>
      </dgm:t>
    </dgm:pt>
    <dgm:pt modelId="{EC74261A-FE18-49A0-8620-703B200BA1B7}" type="sibTrans" cxnId="{045F3498-4C2A-4B03-9865-8E34C3542957}">
      <dgm:prSet/>
      <dgm:spPr/>
      <dgm:t>
        <a:bodyPr/>
        <a:lstStyle/>
        <a:p>
          <a:endParaRPr lang="en-US"/>
        </a:p>
      </dgm:t>
    </dgm:pt>
    <dgm:pt modelId="{D9BFBB9D-F0B3-4CC8-91A9-72FB82DB6F32}">
      <dgm:prSet phldrT="[Text]"/>
      <dgm:spPr/>
      <dgm:t>
        <a:bodyPr/>
        <a:lstStyle/>
        <a:p>
          <a:r>
            <a:rPr lang="en-US"/>
            <a:t>scheduled job execution</a:t>
          </a:r>
          <a:endParaRPr lang="en-US" dirty="0"/>
        </a:p>
      </dgm:t>
    </dgm:pt>
    <dgm:pt modelId="{8EAF0467-FD73-41E0-8AC2-663718C50B9C}" type="parTrans" cxnId="{417903EF-1035-4502-96F9-15112F7C3CEC}">
      <dgm:prSet/>
      <dgm:spPr/>
      <dgm:t>
        <a:bodyPr/>
        <a:lstStyle/>
        <a:p>
          <a:endParaRPr lang="en-US"/>
        </a:p>
      </dgm:t>
    </dgm:pt>
    <dgm:pt modelId="{F59D4B7D-2BB8-4A35-84FC-C893B2B87689}" type="sibTrans" cxnId="{417903EF-1035-4502-96F9-15112F7C3CEC}">
      <dgm:prSet/>
      <dgm:spPr/>
      <dgm:t>
        <a:bodyPr/>
        <a:lstStyle/>
        <a:p>
          <a:endParaRPr lang="en-US"/>
        </a:p>
      </dgm:t>
    </dgm:pt>
    <dgm:pt modelId="{420C70D4-9750-4B87-9BA3-B230B0DA084F}">
      <dgm:prSet phldrT="[Text]"/>
      <dgm:spPr/>
      <dgm:t>
        <a:bodyPr/>
        <a:lstStyle/>
        <a:p>
          <a:r>
            <a:rPr lang="en-US"/>
            <a:t>/var/log/boot.log</a:t>
          </a:r>
          <a:endParaRPr lang="en-US" dirty="0"/>
        </a:p>
      </dgm:t>
    </dgm:pt>
    <dgm:pt modelId="{09762B86-C6F6-4A90-83F4-76F91A1970CF}" type="parTrans" cxnId="{185B6272-EA94-4330-9495-C7F4A1A44649}">
      <dgm:prSet/>
      <dgm:spPr/>
      <dgm:t>
        <a:bodyPr/>
        <a:lstStyle/>
        <a:p>
          <a:endParaRPr lang="en-US"/>
        </a:p>
      </dgm:t>
    </dgm:pt>
    <dgm:pt modelId="{A8AA1C38-70AD-4D47-B34A-D05A418ACCB8}" type="sibTrans" cxnId="{185B6272-EA94-4330-9495-C7F4A1A44649}">
      <dgm:prSet/>
      <dgm:spPr/>
      <dgm:t>
        <a:bodyPr/>
        <a:lstStyle/>
        <a:p>
          <a:endParaRPr lang="en-US"/>
        </a:p>
      </dgm:t>
    </dgm:pt>
    <dgm:pt modelId="{F6BD9844-EE19-4ABB-BBE4-25A78E990B75}">
      <dgm:prSet phldrT="[Text]"/>
      <dgm:spPr/>
      <dgm:t>
        <a:bodyPr/>
        <a:lstStyle/>
        <a:p>
          <a:r>
            <a:rPr lang="en-US"/>
            <a:t>messages related to system startup.</a:t>
          </a:r>
          <a:endParaRPr lang="en-US" dirty="0"/>
        </a:p>
      </dgm:t>
    </dgm:pt>
    <dgm:pt modelId="{9AC2EE23-C32B-4B75-A3A0-873099DDBEE1}" type="parTrans" cxnId="{EBFE5D65-833C-4A5E-BAC1-8BFC067ADB66}">
      <dgm:prSet/>
      <dgm:spPr/>
      <dgm:t>
        <a:bodyPr/>
        <a:lstStyle/>
        <a:p>
          <a:endParaRPr lang="en-US"/>
        </a:p>
      </dgm:t>
    </dgm:pt>
    <dgm:pt modelId="{AF952F03-FF48-4FCB-A21D-768749D79413}" type="sibTrans" cxnId="{EBFE5D65-833C-4A5E-BAC1-8BFC067ADB66}">
      <dgm:prSet/>
      <dgm:spPr/>
      <dgm:t>
        <a:bodyPr/>
        <a:lstStyle/>
        <a:p>
          <a:endParaRPr lang="en-US"/>
        </a:p>
      </dgm:t>
    </dgm:pt>
    <dgm:pt modelId="{34C721CF-C2E9-4AD8-919F-3457BF7C5D67}" type="pres">
      <dgm:prSet presAssocID="{CE22CB53-5AC5-42FD-AFCE-FD6E7B4780C8}" presName="linear" presStyleCnt="0">
        <dgm:presLayoutVars>
          <dgm:dir/>
          <dgm:animLvl val="lvl"/>
          <dgm:resizeHandles val="exact"/>
        </dgm:presLayoutVars>
      </dgm:prSet>
      <dgm:spPr/>
    </dgm:pt>
    <dgm:pt modelId="{3264D535-6E13-42B7-BCAD-1353288A604B}" type="pres">
      <dgm:prSet presAssocID="{5A68A2DA-1A12-4D26-B52A-3856174929DE}" presName="parentLin" presStyleCnt="0"/>
      <dgm:spPr/>
    </dgm:pt>
    <dgm:pt modelId="{49EDDA6F-D154-4C8C-96A9-998CD49677D6}" type="pres">
      <dgm:prSet presAssocID="{5A68A2DA-1A12-4D26-B52A-3856174929DE}" presName="parentLeftMargin" presStyleLbl="node1" presStyleIdx="0" presStyleCnt="3"/>
      <dgm:spPr/>
    </dgm:pt>
    <dgm:pt modelId="{EE80EE6F-B56C-4D9C-A14D-F148CD6D7627}" type="pres">
      <dgm:prSet presAssocID="{5A68A2DA-1A12-4D26-B52A-3856174929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9DE4F9-856D-4ACF-AC67-4D84FE294E04}" type="pres">
      <dgm:prSet presAssocID="{5A68A2DA-1A12-4D26-B52A-3856174929DE}" presName="negativeSpace" presStyleCnt="0"/>
      <dgm:spPr/>
    </dgm:pt>
    <dgm:pt modelId="{D6B216F6-2CC8-4B72-A961-99E6A8998F72}" type="pres">
      <dgm:prSet presAssocID="{5A68A2DA-1A12-4D26-B52A-3856174929DE}" presName="childText" presStyleLbl="conFgAcc1" presStyleIdx="0" presStyleCnt="3">
        <dgm:presLayoutVars>
          <dgm:bulletEnabled val="1"/>
        </dgm:presLayoutVars>
      </dgm:prSet>
      <dgm:spPr/>
    </dgm:pt>
    <dgm:pt modelId="{28DC0DAC-9DF1-4637-B5B2-6AD8F093CBAC}" type="pres">
      <dgm:prSet presAssocID="{51DFD162-894F-45A2-B3DF-89DC2EC8E04B}" presName="spaceBetweenRectangles" presStyleCnt="0"/>
      <dgm:spPr/>
    </dgm:pt>
    <dgm:pt modelId="{866CF8EA-4DF9-4F63-860D-8757B7C3253F}" type="pres">
      <dgm:prSet presAssocID="{1489132E-6399-4D1D-993A-96357685E514}" presName="parentLin" presStyleCnt="0"/>
      <dgm:spPr/>
    </dgm:pt>
    <dgm:pt modelId="{A05978B8-FBD3-4469-AE2E-F4A386C30D11}" type="pres">
      <dgm:prSet presAssocID="{1489132E-6399-4D1D-993A-96357685E514}" presName="parentLeftMargin" presStyleLbl="node1" presStyleIdx="0" presStyleCnt="3"/>
      <dgm:spPr/>
    </dgm:pt>
    <dgm:pt modelId="{DBA4C03E-7880-4889-9F23-98696CB51712}" type="pres">
      <dgm:prSet presAssocID="{1489132E-6399-4D1D-993A-96357685E5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F2A996-A2B4-4754-93C8-864CB4D35DD2}" type="pres">
      <dgm:prSet presAssocID="{1489132E-6399-4D1D-993A-96357685E514}" presName="negativeSpace" presStyleCnt="0"/>
      <dgm:spPr/>
    </dgm:pt>
    <dgm:pt modelId="{CFEA330C-9782-4672-9FF2-17788096AD48}" type="pres">
      <dgm:prSet presAssocID="{1489132E-6399-4D1D-993A-96357685E514}" presName="childText" presStyleLbl="conFgAcc1" presStyleIdx="1" presStyleCnt="3">
        <dgm:presLayoutVars>
          <dgm:bulletEnabled val="1"/>
        </dgm:presLayoutVars>
      </dgm:prSet>
      <dgm:spPr/>
    </dgm:pt>
    <dgm:pt modelId="{87ACDCBD-350A-47C3-9C6F-78F71B04ECFA}" type="pres">
      <dgm:prSet presAssocID="{EC74261A-FE18-49A0-8620-703B200BA1B7}" presName="spaceBetweenRectangles" presStyleCnt="0"/>
      <dgm:spPr/>
    </dgm:pt>
    <dgm:pt modelId="{10AEA66A-8BEB-4D44-8284-3233F3DA95F1}" type="pres">
      <dgm:prSet presAssocID="{420C70D4-9750-4B87-9BA3-B230B0DA084F}" presName="parentLin" presStyleCnt="0"/>
      <dgm:spPr/>
    </dgm:pt>
    <dgm:pt modelId="{CB55EE68-E791-485A-BF71-587B5CCECB87}" type="pres">
      <dgm:prSet presAssocID="{420C70D4-9750-4B87-9BA3-B230B0DA084F}" presName="parentLeftMargin" presStyleLbl="node1" presStyleIdx="1" presStyleCnt="3"/>
      <dgm:spPr/>
    </dgm:pt>
    <dgm:pt modelId="{AB329FFC-ACE7-4239-9CB1-7927AB8782EF}" type="pres">
      <dgm:prSet presAssocID="{420C70D4-9750-4B87-9BA3-B230B0DA084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B8BB30-789C-4B0B-9CF1-3879ACDD4F7B}" type="pres">
      <dgm:prSet presAssocID="{420C70D4-9750-4B87-9BA3-B230B0DA084F}" presName="negativeSpace" presStyleCnt="0"/>
      <dgm:spPr/>
    </dgm:pt>
    <dgm:pt modelId="{C732FAC4-EDB2-4910-90F7-FFE3D3F5379D}" type="pres">
      <dgm:prSet presAssocID="{420C70D4-9750-4B87-9BA3-B230B0DA084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1BDC0C-EAC5-4C03-8720-1D0E49D23368}" type="presOf" srcId="{1489132E-6399-4D1D-993A-96357685E514}" destId="{A05978B8-FBD3-4469-AE2E-F4A386C30D11}" srcOrd="0" destOrd="0" presId="urn:microsoft.com/office/officeart/2005/8/layout/list1"/>
    <dgm:cxn modelId="{27CB1A20-D212-4368-8501-2CA8A25C1A08}" type="presOf" srcId="{420C70D4-9750-4B87-9BA3-B230B0DA084F}" destId="{AB329FFC-ACE7-4239-9CB1-7927AB8782EF}" srcOrd="1" destOrd="0" presId="urn:microsoft.com/office/officeart/2005/8/layout/list1"/>
    <dgm:cxn modelId="{4B3AB322-9583-410F-9672-5E54F02749DC}" type="presOf" srcId="{CE22CB53-5AC5-42FD-AFCE-FD6E7B4780C8}" destId="{34C721CF-C2E9-4AD8-919F-3457BF7C5D67}" srcOrd="0" destOrd="0" presId="urn:microsoft.com/office/officeart/2005/8/layout/list1"/>
    <dgm:cxn modelId="{2A65A964-9D52-4D60-8815-9511226B609E}" srcId="{5A68A2DA-1A12-4D26-B52A-3856174929DE}" destId="{0771AE44-B5DA-4A4D-83C5-1D76894F24B7}" srcOrd="0" destOrd="0" parTransId="{88B937C3-2AC2-4676-9BD5-F664DCDFD9FF}" sibTransId="{E33191B9-2C5E-4FC4-B1A4-B52C3A33E127}"/>
    <dgm:cxn modelId="{622E1665-3E26-4288-9F96-8DB953C7F246}" type="presOf" srcId="{1489132E-6399-4D1D-993A-96357685E514}" destId="{DBA4C03E-7880-4889-9F23-98696CB51712}" srcOrd="1" destOrd="0" presId="urn:microsoft.com/office/officeart/2005/8/layout/list1"/>
    <dgm:cxn modelId="{EBFE5D65-833C-4A5E-BAC1-8BFC067ADB66}" srcId="{420C70D4-9750-4B87-9BA3-B230B0DA084F}" destId="{F6BD9844-EE19-4ABB-BBE4-25A78E990B75}" srcOrd="0" destOrd="0" parTransId="{9AC2EE23-C32B-4B75-A3A0-873099DDBEE1}" sibTransId="{AF952F03-FF48-4FCB-A21D-768749D79413}"/>
    <dgm:cxn modelId="{185B6272-EA94-4330-9495-C7F4A1A44649}" srcId="{CE22CB53-5AC5-42FD-AFCE-FD6E7B4780C8}" destId="{420C70D4-9750-4B87-9BA3-B230B0DA084F}" srcOrd="2" destOrd="0" parTransId="{09762B86-C6F6-4A90-83F4-76F91A1970CF}" sibTransId="{A8AA1C38-70AD-4D47-B34A-D05A418ACCB8}"/>
    <dgm:cxn modelId="{A9AAC055-93B5-416F-AB8C-B4C4A11A9D72}" type="presOf" srcId="{5A68A2DA-1A12-4D26-B52A-3856174929DE}" destId="{EE80EE6F-B56C-4D9C-A14D-F148CD6D7627}" srcOrd="1" destOrd="0" presId="urn:microsoft.com/office/officeart/2005/8/layout/list1"/>
    <dgm:cxn modelId="{A7216259-DD5D-465D-B288-7D56551ECFF0}" type="presOf" srcId="{F6BD9844-EE19-4ABB-BBE4-25A78E990B75}" destId="{C732FAC4-EDB2-4910-90F7-FFE3D3F5379D}" srcOrd="0" destOrd="0" presId="urn:microsoft.com/office/officeart/2005/8/layout/list1"/>
    <dgm:cxn modelId="{045F3498-4C2A-4B03-9865-8E34C3542957}" srcId="{CE22CB53-5AC5-42FD-AFCE-FD6E7B4780C8}" destId="{1489132E-6399-4D1D-993A-96357685E514}" srcOrd="1" destOrd="0" parTransId="{35F01E8B-2F2A-4CC4-9ACB-010274F6C7F0}" sibTransId="{EC74261A-FE18-49A0-8620-703B200BA1B7}"/>
    <dgm:cxn modelId="{9BEDAEB2-AF7A-425A-A7D1-FC1270D229D3}" type="presOf" srcId="{5A68A2DA-1A12-4D26-B52A-3856174929DE}" destId="{49EDDA6F-D154-4C8C-96A9-998CD49677D6}" srcOrd="0" destOrd="0" presId="urn:microsoft.com/office/officeart/2005/8/layout/list1"/>
    <dgm:cxn modelId="{847185B7-343E-47A4-A5AA-CBB145FB248A}" srcId="{CE22CB53-5AC5-42FD-AFCE-FD6E7B4780C8}" destId="{5A68A2DA-1A12-4D26-B52A-3856174929DE}" srcOrd="0" destOrd="0" parTransId="{7BAF7A31-D772-408D-A9F2-EF513B6B1891}" sibTransId="{51DFD162-894F-45A2-B3DF-89DC2EC8E04B}"/>
    <dgm:cxn modelId="{7282EBCB-0AA5-4A7D-838E-171F7A8AB799}" type="presOf" srcId="{420C70D4-9750-4B87-9BA3-B230B0DA084F}" destId="{CB55EE68-E791-485A-BF71-587B5CCECB87}" srcOrd="0" destOrd="0" presId="urn:microsoft.com/office/officeart/2005/8/layout/list1"/>
    <dgm:cxn modelId="{C582F0D1-7574-46D9-9BBE-64674576EA38}" type="presOf" srcId="{D9BFBB9D-F0B3-4CC8-91A9-72FB82DB6F32}" destId="{CFEA330C-9782-4672-9FF2-17788096AD48}" srcOrd="0" destOrd="0" presId="urn:microsoft.com/office/officeart/2005/8/layout/list1"/>
    <dgm:cxn modelId="{2CE9E4D9-1B64-488D-8AD7-91235EF1E9D1}" type="presOf" srcId="{0771AE44-B5DA-4A4D-83C5-1D76894F24B7}" destId="{D6B216F6-2CC8-4B72-A961-99E6A8998F72}" srcOrd="0" destOrd="0" presId="urn:microsoft.com/office/officeart/2005/8/layout/list1"/>
    <dgm:cxn modelId="{417903EF-1035-4502-96F9-15112F7C3CEC}" srcId="{1489132E-6399-4D1D-993A-96357685E514}" destId="{D9BFBB9D-F0B3-4CC8-91A9-72FB82DB6F32}" srcOrd="0" destOrd="0" parTransId="{8EAF0467-FD73-41E0-8AC2-663718C50B9C}" sibTransId="{F59D4B7D-2BB8-4A35-84FC-C893B2B87689}"/>
    <dgm:cxn modelId="{933738FD-2108-4963-8B4C-E4ABA2C871E1}" type="presParOf" srcId="{34C721CF-C2E9-4AD8-919F-3457BF7C5D67}" destId="{3264D535-6E13-42B7-BCAD-1353288A604B}" srcOrd="0" destOrd="0" presId="urn:microsoft.com/office/officeart/2005/8/layout/list1"/>
    <dgm:cxn modelId="{4DE0D414-C4D3-4616-892D-83D6051F0783}" type="presParOf" srcId="{3264D535-6E13-42B7-BCAD-1353288A604B}" destId="{49EDDA6F-D154-4C8C-96A9-998CD49677D6}" srcOrd="0" destOrd="0" presId="urn:microsoft.com/office/officeart/2005/8/layout/list1"/>
    <dgm:cxn modelId="{F18B3ABE-5134-4A07-8B67-A8C011DF2DEE}" type="presParOf" srcId="{3264D535-6E13-42B7-BCAD-1353288A604B}" destId="{EE80EE6F-B56C-4D9C-A14D-F148CD6D7627}" srcOrd="1" destOrd="0" presId="urn:microsoft.com/office/officeart/2005/8/layout/list1"/>
    <dgm:cxn modelId="{958821E1-0EA4-4720-A4C4-A069AE73E193}" type="presParOf" srcId="{34C721CF-C2E9-4AD8-919F-3457BF7C5D67}" destId="{549DE4F9-856D-4ACF-AC67-4D84FE294E04}" srcOrd="1" destOrd="0" presId="urn:microsoft.com/office/officeart/2005/8/layout/list1"/>
    <dgm:cxn modelId="{65C17D09-0C80-4479-B73D-6B58F88EDB6E}" type="presParOf" srcId="{34C721CF-C2E9-4AD8-919F-3457BF7C5D67}" destId="{D6B216F6-2CC8-4B72-A961-99E6A8998F72}" srcOrd="2" destOrd="0" presId="urn:microsoft.com/office/officeart/2005/8/layout/list1"/>
    <dgm:cxn modelId="{513F8CFF-06F6-4301-A67E-18A0D86581EA}" type="presParOf" srcId="{34C721CF-C2E9-4AD8-919F-3457BF7C5D67}" destId="{28DC0DAC-9DF1-4637-B5B2-6AD8F093CBAC}" srcOrd="3" destOrd="0" presId="urn:microsoft.com/office/officeart/2005/8/layout/list1"/>
    <dgm:cxn modelId="{8F461118-BAAC-46A6-AEBD-98A8E09140F3}" type="presParOf" srcId="{34C721CF-C2E9-4AD8-919F-3457BF7C5D67}" destId="{866CF8EA-4DF9-4F63-860D-8757B7C3253F}" srcOrd="4" destOrd="0" presId="urn:microsoft.com/office/officeart/2005/8/layout/list1"/>
    <dgm:cxn modelId="{9D60D71C-6C6C-4398-94C3-BA98D4D57F2C}" type="presParOf" srcId="{866CF8EA-4DF9-4F63-860D-8757B7C3253F}" destId="{A05978B8-FBD3-4469-AE2E-F4A386C30D11}" srcOrd="0" destOrd="0" presId="urn:microsoft.com/office/officeart/2005/8/layout/list1"/>
    <dgm:cxn modelId="{AF36A2DE-3AD0-4B97-8BA2-AF32DC13C6DA}" type="presParOf" srcId="{866CF8EA-4DF9-4F63-860D-8757B7C3253F}" destId="{DBA4C03E-7880-4889-9F23-98696CB51712}" srcOrd="1" destOrd="0" presId="urn:microsoft.com/office/officeart/2005/8/layout/list1"/>
    <dgm:cxn modelId="{8DC7031E-6AB1-49A9-BB62-97327641CCF0}" type="presParOf" srcId="{34C721CF-C2E9-4AD8-919F-3457BF7C5D67}" destId="{80F2A996-A2B4-4754-93C8-864CB4D35DD2}" srcOrd="5" destOrd="0" presId="urn:microsoft.com/office/officeart/2005/8/layout/list1"/>
    <dgm:cxn modelId="{402E858F-57A3-42C9-81C9-CB5E71D02BAE}" type="presParOf" srcId="{34C721CF-C2E9-4AD8-919F-3457BF7C5D67}" destId="{CFEA330C-9782-4672-9FF2-17788096AD48}" srcOrd="6" destOrd="0" presId="urn:microsoft.com/office/officeart/2005/8/layout/list1"/>
    <dgm:cxn modelId="{D15A6B87-BA40-4F92-AF77-140E0B79B398}" type="presParOf" srcId="{34C721CF-C2E9-4AD8-919F-3457BF7C5D67}" destId="{87ACDCBD-350A-47C3-9C6F-78F71B04ECFA}" srcOrd="7" destOrd="0" presId="urn:microsoft.com/office/officeart/2005/8/layout/list1"/>
    <dgm:cxn modelId="{7AEE6606-7970-42C5-9D08-3EB15BDD9756}" type="presParOf" srcId="{34C721CF-C2E9-4AD8-919F-3457BF7C5D67}" destId="{10AEA66A-8BEB-4D44-8284-3233F3DA95F1}" srcOrd="8" destOrd="0" presId="urn:microsoft.com/office/officeart/2005/8/layout/list1"/>
    <dgm:cxn modelId="{AB81AF0B-57E8-4B73-8AA3-CA18C7CEEB92}" type="presParOf" srcId="{10AEA66A-8BEB-4D44-8284-3233F3DA95F1}" destId="{CB55EE68-E791-485A-BF71-587B5CCECB87}" srcOrd="0" destOrd="0" presId="urn:microsoft.com/office/officeart/2005/8/layout/list1"/>
    <dgm:cxn modelId="{E4FCFE92-222D-4973-87D0-9E18947691D7}" type="presParOf" srcId="{10AEA66A-8BEB-4D44-8284-3233F3DA95F1}" destId="{AB329FFC-ACE7-4239-9CB1-7927AB8782EF}" srcOrd="1" destOrd="0" presId="urn:microsoft.com/office/officeart/2005/8/layout/list1"/>
    <dgm:cxn modelId="{52A637E0-C5E7-4102-8782-C62D5D2AB59F}" type="presParOf" srcId="{34C721CF-C2E9-4AD8-919F-3457BF7C5D67}" destId="{98B8BB30-789C-4B0B-9CF1-3879ACDD4F7B}" srcOrd="9" destOrd="0" presId="urn:microsoft.com/office/officeart/2005/8/layout/list1"/>
    <dgm:cxn modelId="{EC317B85-D0B9-4E0B-9117-C11AC189BADA}" type="presParOf" srcId="{34C721CF-C2E9-4AD8-919F-3457BF7C5D67}" destId="{C732FAC4-EDB2-4910-90F7-FFE3D3F537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AD847-9108-4CBA-B98B-4C215B9A625F}">
      <dsp:nvSpPr>
        <dsp:cNvPr id="0" name=""/>
        <dsp:cNvSpPr/>
      </dsp:nvSpPr>
      <dsp:spPr>
        <a:xfrm rot="5400000">
          <a:off x="761510" y="2655780"/>
          <a:ext cx="2279002" cy="379220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5295B-1171-4B78-B2D8-33D562D38B69}">
      <dsp:nvSpPr>
        <dsp:cNvPr id="0" name=""/>
        <dsp:cNvSpPr/>
      </dsp:nvSpPr>
      <dsp:spPr>
        <a:xfrm>
          <a:off x="381088" y="3788833"/>
          <a:ext cx="3423627" cy="300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kern="1200"/>
            <a:t>Syslog protocol</a:t>
          </a:r>
          <a:endParaRPr 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Processes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Kernel</a:t>
          </a:r>
        </a:p>
      </dsp:txBody>
      <dsp:txXfrm>
        <a:off x="381088" y="3788833"/>
        <a:ext cx="3423627" cy="3001010"/>
      </dsp:txXfrm>
    </dsp:sp>
    <dsp:sp modelId="{A9844340-6A9B-4FB9-989D-52D90690C0DC}">
      <dsp:nvSpPr>
        <dsp:cNvPr id="0" name=""/>
        <dsp:cNvSpPr/>
      </dsp:nvSpPr>
      <dsp:spPr>
        <a:xfrm>
          <a:off x="3158748" y="2376593"/>
          <a:ext cx="645967" cy="645967"/>
        </a:xfrm>
        <a:prstGeom prst="triangle">
          <a:avLst>
            <a:gd name="adj" fmla="val 10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0BEE9-54D3-4013-9EEE-4376141A9B0F}">
      <dsp:nvSpPr>
        <dsp:cNvPr id="0" name=""/>
        <dsp:cNvSpPr/>
      </dsp:nvSpPr>
      <dsp:spPr>
        <a:xfrm rot="5400000">
          <a:off x="4952699" y="1618666"/>
          <a:ext cx="2279002" cy="379220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6D920-29D0-4812-942B-30F66668EAA5}">
      <dsp:nvSpPr>
        <dsp:cNvPr id="0" name=""/>
        <dsp:cNvSpPr/>
      </dsp:nvSpPr>
      <dsp:spPr>
        <a:xfrm>
          <a:off x="4572276" y="2751720"/>
          <a:ext cx="3423627" cy="300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/var/logs/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 err="1"/>
            <a:t>Systemd-journald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 err="1"/>
            <a:t>Rsyslog</a:t>
          </a:r>
          <a:endParaRPr lang="en-US" sz="3800" kern="1200" dirty="0"/>
        </a:p>
      </dsp:txBody>
      <dsp:txXfrm>
        <a:off x="4572276" y="2751720"/>
        <a:ext cx="3423627" cy="3001010"/>
      </dsp:txXfrm>
    </dsp:sp>
    <dsp:sp modelId="{0C1A50B2-0A57-4DAE-A216-715FA8C66314}">
      <dsp:nvSpPr>
        <dsp:cNvPr id="0" name=""/>
        <dsp:cNvSpPr/>
      </dsp:nvSpPr>
      <dsp:spPr>
        <a:xfrm>
          <a:off x="7349936" y="1339480"/>
          <a:ext cx="645967" cy="645967"/>
        </a:xfrm>
        <a:prstGeom prst="triangle">
          <a:avLst>
            <a:gd name="adj" fmla="val 10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1DE51-79C3-466D-8BA6-EDD41C536E14}">
      <dsp:nvSpPr>
        <dsp:cNvPr id="0" name=""/>
        <dsp:cNvSpPr/>
      </dsp:nvSpPr>
      <dsp:spPr>
        <a:xfrm rot="5400000">
          <a:off x="9143887" y="581552"/>
          <a:ext cx="2279002" cy="379220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E0AA4-B881-49F8-A021-C2137821BE44}">
      <dsp:nvSpPr>
        <dsp:cNvPr id="0" name=""/>
        <dsp:cNvSpPr/>
      </dsp:nvSpPr>
      <dsp:spPr>
        <a:xfrm>
          <a:off x="8763465" y="1714606"/>
          <a:ext cx="3423627" cy="300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audit</a:t>
          </a:r>
        </a:p>
      </dsp:txBody>
      <dsp:txXfrm>
        <a:off x="8763465" y="1714606"/>
        <a:ext cx="3423627" cy="300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61964-2561-47ED-94C6-B696266B2F68}">
      <dsp:nvSpPr>
        <dsp:cNvPr id="0" name=""/>
        <dsp:cNvSpPr/>
      </dsp:nvSpPr>
      <dsp:spPr>
        <a:xfrm>
          <a:off x="2381" y="2540595"/>
          <a:ext cx="5078015" cy="3046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systemd-journald</a:t>
          </a:r>
          <a:endParaRPr lang="en-US" sz="6500" kern="1200" dirty="0"/>
        </a:p>
      </dsp:txBody>
      <dsp:txXfrm>
        <a:off x="91619" y="2629833"/>
        <a:ext cx="4899539" cy="2868333"/>
      </dsp:txXfrm>
    </dsp:sp>
    <dsp:sp modelId="{42D89DD7-F0A5-491E-8A94-94637FFF3DD6}">
      <dsp:nvSpPr>
        <dsp:cNvPr id="0" name=""/>
        <dsp:cNvSpPr/>
      </dsp:nvSpPr>
      <dsp:spPr>
        <a:xfrm>
          <a:off x="5588198" y="3434326"/>
          <a:ext cx="1076539" cy="1259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5588198" y="3686195"/>
        <a:ext cx="753577" cy="755609"/>
      </dsp:txXfrm>
    </dsp:sp>
    <dsp:sp modelId="{69E4127C-7CFE-4A76-BCAD-8184877A69F2}">
      <dsp:nvSpPr>
        <dsp:cNvPr id="0" name=""/>
        <dsp:cNvSpPr/>
      </dsp:nvSpPr>
      <dsp:spPr>
        <a:xfrm>
          <a:off x="7111603" y="2540595"/>
          <a:ext cx="5078015" cy="3046809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Doesn’t persist</a:t>
          </a:r>
        </a:p>
      </dsp:txBody>
      <dsp:txXfrm>
        <a:off x="7200841" y="2629833"/>
        <a:ext cx="4899539" cy="2868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61964-2561-47ED-94C6-B696266B2F68}">
      <dsp:nvSpPr>
        <dsp:cNvPr id="0" name=""/>
        <dsp:cNvSpPr/>
      </dsp:nvSpPr>
      <dsp:spPr>
        <a:xfrm>
          <a:off x="10304" y="3502581"/>
          <a:ext cx="3858113" cy="23148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systemd-journald</a:t>
          </a:r>
          <a:endParaRPr lang="en-US" sz="3700" kern="1200" dirty="0"/>
        </a:p>
      </dsp:txBody>
      <dsp:txXfrm>
        <a:off x="78104" y="3570381"/>
        <a:ext cx="3722513" cy="2179267"/>
      </dsp:txXfrm>
    </dsp:sp>
    <dsp:sp modelId="{42D89DD7-F0A5-491E-8A94-94637FFF3DD6}">
      <dsp:nvSpPr>
        <dsp:cNvPr id="0" name=""/>
        <dsp:cNvSpPr/>
      </dsp:nvSpPr>
      <dsp:spPr>
        <a:xfrm>
          <a:off x="4254228" y="4181608"/>
          <a:ext cx="817919" cy="956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254228" y="4372970"/>
        <a:ext cx="572543" cy="574088"/>
      </dsp:txXfrm>
    </dsp:sp>
    <dsp:sp modelId="{69E4127C-7CFE-4A76-BCAD-8184877A69F2}">
      <dsp:nvSpPr>
        <dsp:cNvPr id="0" name=""/>
        <dsp:cNvSpPr/>
      </dsp:nvSpPr>
      <dsp:spPr>
        <a:xfrm>
          <a:off x="5411662" y="3502581"/>
          <a:ext cx="4371705" cy="2314867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Rsyslog</a:t>
          </a:r>
          <a:endParaRPr lang="en-US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log files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forwarding to  services</a:t>
          </a:r>
        </a:p>
      </dsp:txBody>
      <dsp:txXfrm>
        <a:off x="5479462" y="3570381"/>
        <a:ext cx="4236105" cy="2179267"/>
      </dsp:txXfrm>
    </dsp:sp>
    <dsp:sp modelId="{3F66278C-5796-4F4B-8AE6-072BBA7678BC}">
      <dsp:nvSpPr>
        <dsp:cNvPr id="0" name=""/>
        <dsp:cNvSpPr/>
      </dsp:nvSpPr>
      <dsp:spPr>
        <a:xfrm>
          <a:off x="10169178" y="4181608"/>
          <a:ext cx="817919" cy="956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0169178" y="4372970"/>
        <a:ext cx="572543" cy="574088"/>
      </dsp:txXfrm>
    </dsp:sp>
    <dsp:sp modelId="{806AD309-3827-4E2D-880F-17FC40D277B8}">
      <dsp:nvSpPr>
        <dsp:cNvPr id="0" name=""/>
        <dsp:cNvSpPr/>
      </dsp:nvSpPr>
      <dsp:spPr>
        <a:xfrm>
          <a:off x="11326612" y="3502581"/>
          <a:ext cx="3858113" cy="2314867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persist</a:t>
          </a:r>
        </a:p>
      </dsp:txBody>
      <dsp:txXfrm>
        <a:off x="11394412" y="3570381"/>
        <a:ext cx="3722513" cy="2179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216F6-2CC8-4B72-A961-99E6A8998F72}">
      <dsp:nvSpPr>
        <dsp:cNvPr id="0" name=""/>
        <dsp:cNvSpPr/>
      </dsp:nvSpPr>
      <dsp:spPr>
        <a:xfrm>
          <a:off x="0" y="714869"/>
          <a:ext cx="15739672" cy="1961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573" tIns="978916" rIns="1221573" bIns="334264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Most syslog messages are logged here.</a:t>
          </a:r>
        </a:p>
      </dsp:txBody>
      <dsp:txXfrm>
        <a:off x="0" y="714869"/>
        <a:ext cx="15739672" cy="1961662"/>
      </dsp:txXfrm>
    </dsp:sp>
    <dsp:sp modelId="{EE80EE6F-B56C-4D9C-A14D-F148CD6D7627}">
      <dsp:nvSpPr>
        <dsp:cNvPr id="0" name=""/>
        <dsp:cNvSpPr/>
      </dsp:nvSpPr>
      <dsp:spPr>
        <a:xfrm>
          <a:off x="786983" y="21149"/>
          <a:ext cx="11017770" cy="1387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45" tIns="0" rIns="416445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/var/log/messages</a:t>
          </a:r>
        </a:p>
      </dsp:txBody>
      <dsp:txXfrm>
        <a:off x="854712" y="88878"/>
        <a:ext cx="10882312" cy="1251982"/>
      </dsp:txXfrm>
    </dsp:sp>
    <dsp:sp modelId="{D62D71CE-416C-47B6-BE15-C740C9099764}">
      <dsp:nvSpPr>
        <dsp:cNvPr id="0" name=""/>
        <dsp:cNvSpPr/>
      </dsp:nvSpPr>
      <dsp:spPr>
        <a:xfrm>
          <a:off x="0" y="3624051"/>
          <a:ext cx="15739672" cy="2590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573" tIns="978916" rIns="1221573" bIns="334264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/>
            <a:t>Syslog messages related to security and authentication events.</a:t>
          </a:r>
          <a:endParaRPr lang="en-US" sz="4700" kern="1200" dirty="0"/>
        </a:p>
      </dsp:txBody>
      <dsp:txXfrm>
        <a:off x="0" y="3624051"/>
        <a:ext cx="15739672" cy="2590875"/>
      </dsp:txXfrm>
    </dsp:sp>
    <dsp:sp modelId="{0901B3AD-5203-42B4-BEBB-E33FE66816C5}">
      <dsp:nvSpPr>
        <dsp:cNvPr id="0" name=""/>
        <dsp:cNvSpPr/>
      </dsp:nvSpPr>
      <dsp:spPr>
        <a:xfrm>
          <a:off x="786983" y="2930331"/>
          <a:ext cx="11017770" cy="138744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45" tIns="0" rIns="416445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/var/log/secure</a:t>
          </a:r>
        </a:p>
      </dsp:txBody>
      <dsp:txXfrm>
        <a:off x="854712" y="2998060"/>
        <a:ext cx="10882312" cy="1251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216F6-2CC8-4B72-A961-99E6A8998F72}">
      <dsp:nvSpPr>
        <dsp:cNvPr id="0" name=""/>
        <dsp:cNvSpPr/>
      </dsp:nvSpPr>
      <dsp:spPr>
        <a:xfrm>
          <a:off x="0" y="554905"/>
          <a:ext cx="15739672" cy="1419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573" tIns="708152" rIns="1221573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messages related to the mail server.</a:t>
          </a:r>
        </a:p>
      </dsp:txBody>
      <dsp:txXfrm>
        <a:off x="0" y="554905"/>
        <a:ext cx="15739672" cy="1419075"/>
      </dsp:txXfrm>
    </dsp:sp>
    <dsp:sp modelId="{EE80EE6F-B56C-4D9C-A14D-F148CD6D7627}">
      <dsp:nvSpPr>
        <dsp:cNvPr id="0" name=""/>
        <dsp:cNvSpPr/>
      </dsp:nvSpPr>
      <dsp:spPr>
        <a:xfrm>
          <a:off x="786983" y="53065"/>
          <a:ext cx="11017770" cy="10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45" tIns="0" rIns="41644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/var/log/</a:t>
          </a:r>
          <a:r>
            <a:rPr lang="en-US" sz="3400" kern="1200" dirty="0" err="1"/>
            <a:t>maillog</a:t>
          </a:r>
          <a:endParaRPr lang="en-US" sz="3400" kern="1200" dirty="0"/>
        </a:p>
      </dsp:txBody>
      <dsp:txXfrm>
        <a:off x="835979" y="102061"/>
        <a:ext cx="10919778" cy="905688"/>
      </dsp:txXfrm>
    </dsp:sp>
    <dsp:sp modelId="{CFEA330C-9782-4672-9FF2-17788096AD48}">
      <dsp:nvSpPr>
        <dsp:cNvPr id="0" name=""/>
        <dsp:cNvSpPr/>
      </dsp:nvSpPr>
      <dsp:spPr>
        <a:xfrm>
          <a:off x="0" y="2659420"/>
          <a:ext cx="15739672" cy="1419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573" tIns="708152" rIns="1221573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scheduled job execution</a:t>
          </a:r>
          <a:endParaRPr lang="en-US" sz="3400" kern="1200" dirty="0"/>
        </a:p>
      </dsp:txBody>
      <dsp:txXfrm>
        <a:off x="0" y="2659420"/>
        <a:ext cx="15739672" cy="1419075"/>
      </dsp:txXfrm>
    </dsp:sp>
    <dsp:sp modelId="{DBA4C03E-7880-4889-9F23-98696CB51712}">
      <dsp:nvSpPr>
        <dsp:cNvPr id="0" name=""/>
        <dsp:cNvSpPr/>
      </dsp:nvSpPr>
      <dsp:spPr>
        <a:xfrm>
          <a:off x="786983" y="2157580"/>
          <a:ext cx="11017770" cy="10036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45" tIns="0" rIns="41644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/var/log/cron</a:t>
          </a:r>
          <a:endParaRPr lang="en-US" sz="3400" kern="1200" dirty="0"/>
        </a:p>
      </dsp:txBody>
      <dsp:txXfrm>
        <a:off x="835979" y="2206576"/>
        <a:ext cx="10919778" cy="905688"/>
      </dsp:txXfrm>
    </dsp:sp>
    <dsp:sp modelId="{C732FAC4-EDB2-4910-90F7-FFE3D3F5379D}">
      <dsp:nvSpPr>
        <dsp:cNvPr id="0" name=""/>
        <dsp:cNvSpPr/>
      </dsp:nvSpPr>
      <dsp:spPr>
        <a:xfrm>
          <a:off x="0" y="4763935"/>
          <a:ext cx="15739672" cy="1419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573" tIns="708152" rIns="1221573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messages related to system startup.</a:t>
          </a:r>
          <a:endParaRPr lang="en-US" sz="3400" kern="1200" dirty="0"/>
        </a:p>
      </dsp:txBody>
      <dsp:txXfrm>
        <a:off x="0" y="4763935"/>
        <a:ext cx="15739672" cy="1419075"/>
      </dsp:txXfrm>
    </dsp:sp>
    <dsp:sp modelId="{AB329FFC-ACE7-4239-9CB1-7927AB8782EF}">
      <dsp:nvSpPr>
        <dsp:cNvPr id="0" name=""/>
        <dsp:cNvSpPr/>
      </dsp:nvSpPr>
      <dsp:spPr>
        <a:xfrm>
          <a:off x="786983" y="4262095"/>
          <a:ext cx="11017770" cy="10036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45" tIns="0" rIns="41644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/var/log/boot.log</a:t>
          </a:r>
          <a:endParaRPr lang="en-US" sz="3400" kern="1200" dirty="0"/>
        </a:p>
      </dsp:txBody>
      <dsp:txXfrm>
        <a:off x="835979" y="4311091"/>
        <a:ext cx="1091977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745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057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807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96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5336498" y="3292210"/>
            <a:ext cx="10807909" cy="2566709"/>
            <a:chOff x="0" y="0"/>
            <a:chExt cx="13381369" cy="342227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3381369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11.A Describing System Log Architecture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 into a remote system and run commands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</a:t>
              </a:r>
              <a:r>
                <a:rPr lang="en-US" sz="2599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028699" y="1014212"/>
            <a:ext cx="12762251" cy="2954655"/>
            <a:chOff x="0" y="-9525"/>
            <a:chExt cx="12591000" cy="3939539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3939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 LOGGING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746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E8D553-9D8E-EF0E-7424-1B253F236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208787"/>
              </p:ext>
            </p:extLst>
          </p:nvPr>
        </p:nvGraphicFramePr>
        <p:xfrm>
          <a:off x="2628275" y="1888968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028699" y="1014212"/>
            <a:ext cx="12762251" cy="2954655"/>
            <a:chOff x="0" y="-9525"/>
            <a:chExt cx="12591000" cy="3939539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3939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 LOGGING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746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D843AA0-3C60-80EC-7AAE-E4C32C0EE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856216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020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028699" y="1014212"/>
            <a:ext cx="12762251" cy="2954655"/>
            <a:chOff x="0" y="-9525"/>
            <a:chExt cx="12591000" cy="3939539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3939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 LOGGING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746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D843AA0-3C60-80EC-7AAE-E4C32C0EE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035975"/>
              </p:ext>
            </p:extLst>
          </p:nvPr>
        </p:nvGraphicFramePr>
        <p:xfrm>
          <a:off x="1893757" y="483485"/>
          <a:ext cx="15195030" cy="932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656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028699" y="1014212"/>
            <a:ext cx="12762251" cy="1957212"/>
            <a:chOff x="0" y="-9525"/>
            <a:chExt cx="12591000" cy="2609615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 files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746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5AF2D8-4982-70F0-484A-AB2880FCA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177630"/>
              </p:ext>
            </p:extLst>
          </p:nvPr>
        </p:nvGraphicFramePr>
        <p:xfrm>
          <a:off x="1289154" y="2971424"/>
          <a:ext cx="15739672" cy="6236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830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028699" y="1014212"/>
            <a:ext cx="12762251" cy="1957212"/>
            <a:chOff x="0" y="-9525"/>
            <a:chExt cx="12591000" cy="2609615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 files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746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5AF2D8-4982-70F0-484A-AB2880FCA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925225"/>
              </p:ext>
            </p:extLst>
          </p:nvPr>
        </p:nvGraphicFramePr>
        <p:xfrm>
          <a:off x="1289154" y="2971424"/>
          <a:ext cx="15739672" cy="6236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189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Custom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3</cp:revision>
  <dcterms:modified xsi:type="dcterms:W3CDTF">2022-05-10T20:16:33Z</dcterms:modified>
</cp:coreProperties>
</file>