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67" r:id="rId2"/>
    <p:sldId id="263" r:id="rId3"/>
    <p:sldId id="259" r:id="rId4"/>
    <p:sldId id="268" r:id="rId5"/>
    <p:sldId id="269" r:id="rId6"/>
    <p:sldId id="271" r:id="rId7"/>
    <p:sldId id="270" r:id="rId8"/>
    <p:sldId id="272" r:id="rId9"/>
  </p:sldIdLst>
  <p:sldSz cx="18288000" cy="10287000"/>
  <p:notesSz cx="6858000" cy="9144000"/>
  <p:embeddedFontLst>
    <p:embeddedFont>
      <p:font typeface="Bahnschrift Light" panose="020B0502040204020203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4543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589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5056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973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5336498" y="3292210"/>
            <a:ext cx="10807909" cy="2566709"/>
            <a:chOff x="0" y="0"/>
            <a:chExt cx="13381369" cy="3422280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3381369" cy="1181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11.B REVIEWING SYSLOG FILES  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50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interpret events in relevant syslog files to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troubleshoot problems or review system status.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388464" y="3787393"/>
            <a:ext cx="944325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LOGGING EVENTS TO THE SYSTEM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A6A4E-DFAF-1E6E-4288-C5D64266580D}"/>
              </a:ext>
            </a:extLst>
          </p:cNvPr>
          <p:cNvSpPr txBox="1"/>
          <p:nvPr/>
        </p:nvSpPr>
        <p:spPr>
          <a:xfrm>
            <a:off x="1388464" y="4766874"/>
            <a:ext cx="944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Facility and priority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377" y="4891465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5565022" y="0"/>
            <a:ext cx="12722978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830686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562212" y="1028197"/>
            <a:ext cx="10271742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Syslog Priorities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0653" y="1492150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4">
            <a:alphaModFix/>
          </a:blip>
          <a:srcRect b="29982"/>
          <a:stretch/>
        </p:blipFill>
        <p:spPr>
          <a:xfrm>
            <a:off x="1085376" y="8290805"/>
            <a:ext cx="3095939" cy="2015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138BD9-3EE9-3218-8933-30BD9915F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212" y="3036135"/>
            <a:ext cx="9830391" cy="6479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7691137"/>
            <a:chOff x="-14892" y="1789296"/>
            <a:chExt cx="14222585" cy="10254851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rsyslog.conf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6204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[user01@localhost ~]$ vim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rsyslog.conf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[user01@localhost ~]$ vim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rsyslog.d</a:t>
              </a:r>
              <a:r>
                <a:rPr lang="en-US" sz="3600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/</a:t>
              </a:r>
              <a:r>
                <a:rPr lang="en-US" sz="3600" dirty="0" err="1">
                  <a:solidFill>
                    <a:schemeClr val="bg1"/>
                  </a:solidFill>
                  <a:latin typeface="Bahnschrift Light" panose="020B0502040204020203" pitchFamily="34" charset="0"/>
                </a:rPr>
                <a:t>app.conf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[user01@localhost ~]$ ssh user@127.0.0.1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[user01@remotehost ~]$ exit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[user01@localhost ~]$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2553514"/>
            <a:ext cx="10666939" cy="3813152"/>
            <a:chOff x="-14892" y="1789296"/>
            <a:chExt cx="14222585" cy="508420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 rotation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/var/log/messages-20210130 !!!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311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946276" y="1217032"/>
            <a:ext cx="944325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ANALYZING A SYSLOG ENTRY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D236F-9A83-B57F-5635-D8F94F412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410" y="3222807"/>
            <a:ext cx="12806020" cy="1181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A478AD-C423-910E-42C6-9352E36D68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808" y="5671114"/>
            <a:ext cx="12137362" cy="24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2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2553514"/>
            <a:ext cx="10666939" cy="3813152"/>
            <a:chOff x="-14892" y="1789296"/>
            <a:chExt cx="14222585" cy="508420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MONITORING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da-DK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[root@host ~]# tail -f /var/log/secure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13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173054" y="1241571"/>
            <a:ext cx="10666939" cy="5428229"/>
            <a:chOff x="-573968" y="40038"/>
            <a:chExt cx="14222585" cy="7237641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349113" y="40038"/>
              <a:ext cx="12590988" cy="2659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54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SENDING SYSLOG MESSAGES MANUALLY</a:t>
              </a: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573968" y="4175290"/>
              <a:ext cx="14222585" cy="3102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da-DK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[root@host ~]# logger ”a default log message”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 ~]# logger -p local7.notice "Log entry\ created on host"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8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Custom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</vt:lpstr>
      <vt:lpstr>Bahnschrift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1</cp:revision>
  <dcterms:modified xsi:type="dcterms:W3CDTF">2022-05-10T20:44:12Z</dcterms:modified>
</cp:coreProperties>
</file>