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57" r:id="rId3"/>
    <p:sldId id="268" r:id="rId4"/>
    <p:sldId id="269" r:id="rId5"/>
    <p:sldId id="270" r:id="rId6"/>
  </p:sldIdLst>
  <p:sldSz cx="18288000" cy="10287000"/>
  <p:notesSz cx="6858000" cy="9144000"/>
  <p:embeddedFontLst>
    <p:embeddedFont>
      <p:font typeface="Bahnschrift Light" panose="020B0502040204020203" pitchFamily="3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89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64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5336498" y="3292210"/>
            <a:ext cx="10807909" cy="2945617"/>
            <a:chOff x="0" y="0"/>
            <a:chExt cx="13381369" cy="392749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3381369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11.C REVIEWING SYSTEM JOURNAL ENTRIES 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2434261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 and interpret entries in the system journal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troubleshoot problems or review system status.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108381" y="1964302"/>
            <a:ext cx="9552328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FINDING EVENTS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07441" y="491750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07441" y="665173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41612" y="5175169"/>
            <a:ext cx="771909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systemd-journald</a:t>
            </a:r>
            <a:endParaRPr sz="36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941612" y="6937441"/>
            <a:ext cx="771909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/run/log directory</a:t>
            </a:r>
            <a:endParaRPr sz="36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8122024"/>
            <a:chOff x="-14892" y="1789296"/>
            <a:chExt cx="14222585" cy="1082936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journalctl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6779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1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Feb 21 17:46:25 host.lab.example.com </a:t>
              </a:r>
              <a:r>
                <a:rPr lang="en-US" sz="2000" b="0" i="1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systemd</a:t>
              </a:r>
              <a:r>
                <a:rPr lang="en-US" sz="2000" b="0" i="1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[24263]: Closed Multimedia System.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1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Feb 21 17:46:25 host.lab.example.com </a:t>
              </a:r>
              <a:r>
                <a:rPr lang="en-US" sz="2000" b="0" i="1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systemd</a:t>
              </a:r>
              <a:r>
                <a:rPr lang="en-US" sz="2000" b="0" i="1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[24263]: Reached target Shutdown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.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r>
                <a:rPr lang="en-US" sz="36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</a:rPr>
                <a:t> –n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–n 5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r>
                <a:rPr lang="en-US" sz="36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-f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691137"/>
            <a:chOff x="-14892" y="1789296"/>
            <a:chExt cx="14222585" cy="1025485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Filter to priority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6204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-p err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–-since today</a:t>
              </a:r>
              <a:endParaRPr lang="en-US" sz="3600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--since "2021-02-10 20:30:00" --until "2021-02-13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12:00:00“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journalctl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--since "-1 hour"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45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verbose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[root@host ~]# journalctl -o verbose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45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Bahnschrift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1</cp:revision>
  <dcterms:modified xsi:type="dcterms:W3CDTF">2022-05-10T20:58:43Z</dcterms:modified>
</cp:coreProperties>
</file>