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7" r:id="rId2"/>
    <p:sldId id="262" r:id="rId3"/>
    <p:sldId id="268" r:id="rId4"/>
    <p:sldId id="269" r:id="rId5"/>
  </p:sldIdLst>
  <p:sldSz cx="18288000" cy="10287000"/>
  <p:notesSz cx="6858000" cy="9144000"/>
  <p:embeddedFontLst>
    <p:embeddedFont>
      <p:font typeface="Bahnschrift Light" panose="020B0502040204020203" pitchFamily="3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D49BF-677F-4B40-9831-B9BA06D2C12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928DAA7-7D34-4A95-8A68-3763554D6465}">
      <dgm:prSet phldrT="[Text]"/>
      <dgm:spPr/>
      <dgm:t>
        <a:bodyPr/>
        <a:lstStyle/>
        <a:p>
          <a:r>
            <a:rPr lang="en-US" dirty="0"/>
            <a:t>persistent</a:t>
          </a:r>
        </a:p>
      </dgm:t>
    </dgm:pt>
    <dgm:pt modelId="{1AD11DF1-73EC-48A7-BFA4-7E915546AB86}" type="parTrans" cxnId="{8855D5BC-E79E-49D9-A01F-50069F4BFD8A}">
      <dgm:prSet/>
      <dgm:spPr/>
      <dgm:t>
        <a:bodyPr/>
        <a:lstStyle/>
        <a:p>
          <a:endParaRPr lang="en-US"/>
        </a:p>
      </dgm:t>
    </dgm:pt>
    <dgm:pt modelId="{E4F63D11-97AE-441F-BF27-D8404E08AA9F}" type="sibTrans" cxnId="{8855D5BC-E79E-49D9-A01F-50069F4BFD8A}">
      <dgm:prSet/>
      <dgm:spPr/>
      <dgm:t>
        <a:bodyPr/>
        <a:lstStyle/>
        <a:p>
          <a:endParaRPr lang="en-US"/>
        </a:p>
      </dgm:t>
    </dgm:pt>
    <dgm:pt modelId="{3BADA21F-240B-42CB-9F0C-6B72138EC7CB}">
      <dgm:prSet phldrT="[Text]"/>
      <dgm:spPr/>
      <dgm:t>
        <a:bodyPr/>
        <a:lstStyle/>
        <a:p>
          <a:r>
            <a:rPr lang="en-US" dirty="0"/>
            <a:t>/var/log/journal/</a:t>
          </a:r>
        </a:p>
      </dgm:t>
    </dgm:pt>
    <dgm:pt modelId="{C717EC25-51AC-4943-99DC-14ED1DD52E04}" type="parTrans" cxnId="{11BB9E11-C3A2-4846-86D4-1340E8F00296}">
      <dgm:prSet/>
      <dgm:spPr/>
      <dgm:t>
        <a:bodyPr/>
        <a:lstStyle/>
        <a:p>
          <a:endParaRPr lang="en-US"/>
        </a:p>
      </dgm:t>
    </dgm:pt>
    <dgm:pt modelId="{8E751C26-DCB5-414B-982A-CE8736238067}" type="sibTrans" cxnId="{11BB9E11-C3A2-4846-86D4-1340E8F00296}">
      <dgm:prSet/>
      <dgm:spPr/>
      <dgm:t>
        <a:bodyPr/>
        <a:lstStyle/>
        <a:p>
          <a:endParaRPr lang="en-US"/>
        </a:p>
      </dgm:t>
    </dgm:pt>
    <dgm:pt modelId="{996AC618-C2AC-4554-A375-CD17E9B44B66}">
      <dgm:prSet phldrT="[Text]"/>
      <dgm:spPr/>
      <dgm:t>
        <a:bodyPr/>
        <a:lstStyle/>
        <a:p>
          <a:r>
            <a:rPr lang="en-US" dirty="0"/>
            <a:t>volatile</a:t>
          </a:r>
        </a:p>
      </dgm:t>
    </dgm:pt>
    <dgm:pt modelId="{8E6C341B-4405-42C9-BB81-4107370037BE}" type="parTrans" cxnId="{E035726B-48C9-408C-B469-921CF3F28676}">
      <dgm:prSet/>
      <dgm:spPr/>
      <dgm:t>
        <a:bodyPr/>
        <a:lstStyle/>
        <a:p>
          <a:endParaRPr lang="en-US"/>
        </a:p>
      </dgm:t>
    </dgm:pt>
    <dgm:pt modelId="{DC7021AB-32B6-4CD8-93AA-3AA0981A5274}" type="sibTrans" cxnId="{E035726B-48C9-408C-B469-921CF3F28676}">
      <dgm:prSet/>
      <dgm:spPr/>
      <dgm:t>
        <a:bodyPr/>
        <a:lstStyle/>
        <a:p>
          <a:endParaRPr lang="en-US"/>
        </a:p>
      </dgm:t>
    </dgm:pt>
    <dgm:pt modelId="{7EA0DC9A-8C0A-4453-AB38-EFFCCA9E22E5}">
      <dgm:prSet phldrT="[Text]"/>
      <dgm:spPr/>
      <dgm:t>
        <a:bodyPr/>
        <a:lstStyle/>
        <a:p>
          <a:r>
            <a:rPr lang="en-US" dirty="0"/>
            <a:t>/run/log/journal/</a:t>
          </a:r>
        </a:p>
      </dgm:t>
    </dgm:pt>
    <dgm:pt modelId="{6F494AB7-76F3-4163-8E86-B1A482223E5C}" type="parTrans" cxnId="{21548A7F-5D8F-403F-BEA0-F299DC48BFB7}">
      <dgm:prSet/>
      <dgm:spPr/>
      <dgm:t>
        <a:bodyPr/>
        <a:lstStyle/>
        <a:p>
          <a:endParaRPr lang="en-US"/>
        </a:p>
      </dgm:t>
    </dgm:pt>
    <dgm:pt modelId="{4E3828DD-7BD7-4436-81B8-455B9A8540A8}" type="sibTrans" cxnId="{21548A7F-5D8F-403F-BEA0-F299DC48BFB7}">
      <dgm:prSet/>
      <dgm:spPr/>
      <dgm:t>
        <a:bodyPr/>
        <a:lstStyle/>
        <a:p>
          <a:endParaRPr lang="en-US"/>
        </a:p>
      </dgm:t>
    </dgm:pt>
    <dgm:pt modelId="{2C6AF1F3-B21D-4AC1-BE60-CC6E07175A89}">
      <dgm:prSet phldrT="[Text]"/>
      <dgm:spPr/>
      <dgm:t>
        <a:bodyPr/>
        <a:lstStyle/>
        <a:p>
          <a:r>
            <a:rPr lang="en-US" dirty="0"/>
            <a:t>Auto</a:t>
          </a:r>
        </a:p>
      </dgm:t>
    </dgm:pt>
    <dgm:pt modelId="{B9E5A6AC-2D23-4772-9CF2-1E002DE2F08C}" type="parTrans" cxnId="{E6FD256D-9C43-482E-8640-E7C61204367F}">
      <dgm:prSet/>
      <dgm:spPr/>
      <dgm:t>
        <a:bodyPr/>
        <a:lstStyle/>
        <a:p>
          <a:endParaRPr lang="en-US"/>
        </a:p>
      </dgm:t>
    </dgm:pt>
    <dgm:pt modelId="{04D21456-2259-4D58-949A-4A4FF3FF9F99}" type="sibTrans" cxnId="{E6FD256D-9C43-482E-8640-E7C61204367F}">
      <dgm:prSet/>
      <dgm:spPr/>
      <dgm:t>
        <a:bodyPr/>
        <a:lstStyle/>
        <a:p>
          <a:endParaRPr lang="en-US"/>
        </a:p>
      </dgm:t>
    </dgm:pt>
    <dgm:pt modelId="{6546D69D-AE4F-442B-81D1-372E7AB16347}">
      <dgm:prSet phldrT="[Text]"/>
      <dgm:spPr/>
      <dgm:t>
        <a:bodyPr/>
        <a:lstStyle/>
        <a:p>
          <a:r>
            <a:rPr lang="en-US"/>
            <a:t>If the /var/log/journal directory exists, then rsyslog uses persistent storage,</a:t>
          </a:r>
          <a:endParaRPr lang="en-US" dirty="0"/>
        </a:p>
      </dgm:t>
    </dgm:pt>
    <dgm:pt modelId="{86CA6489-20A2-4274-BC09-7F21A395A09D}" type="parTrans" cxnId="{CBF9A9C8-F2ED-4AE1-ABB1-35E337B44B0A}">
      <dgm:prSet/>
      <dgm:spPr/>
      <dgm:t>
        <a:bodyPr/>
        <a:lstStyle/>
        <a:p>
          <a:endParaRPr lang="en-US"/>
        </a:p>
      </dgm:t>
    </dgm:pt>
    <dgm:pt modelId="{E666D97B-D5E1-4707-A1FD-015CF97615DF}" type="sibTrans" cxnId="{CBF9A9C8-F2ED-4AE1-ABB1-35E337B44B0A}">
      <dgm:prSet/>
      <dgm:spPr/>
      <dgm:t>
        <a:bodyPr/>
        <a:lstStyle/>
        <a:p>
          <a:endParaRPr lang="en-US"/>
        </a:p>
      </dgm:t>
    </dgm:pt>
    <dgm:pt modelId="{B285A769-A0F7-402C-B098-01A36EF77345}" type="pres">
      <dgm:prSet presAssocID="{76DD49BF-677F-4B40-9831-B9BA06D2C12F}" presName="linear" presStyleCnt="0">
        <dgm:presLayoutVars>
          <dgm:animLvl val="lvl"/>
          <dgm:resizeHandles val="exact"/>
        </dgm:presLayoutVars>
      </dgm:prSet>
      <dgm:spPr/>
    </dgm:pt>
    <dgm:pt modelId="{1CEC36C0-7E95-47C0-812D-22A2B930424C}" type="pres">
      <dgm:prSet presAssocID="{9928DAA7-7D34-4A95-8A68-3763554D64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52A86D-2405-40FA-B199-B5DF39CD77AE}" type="pres">
      <dgm:prSet presAssocID="{9928DAA7-7D34-4A95-8A68-3763554D6465}" presName="childText" presStyleLbl="revTx" presStyleIdx="0" presStyleCnt="3">
        <dgm:presLayoutVars>
          <dgm:bulletEnabled val="1"/>
        </dgm:presLayoutVars>
      </dgm:prSet>
      <dgm:spPr/>
    </dgm:pt>
    <dgm:pt modelId="{0CC04F81-322C-46F9-8EC9-B334A020A551}" type="pres">
      <dgm:prSet presAssocID="{996AC618-C2AC-4554-A375-CD17E9B44B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42ECC4-FD25-4E09-8E7D-7C6023343481}" type="pres">
      <dgm:prSet presAssocID="{996AC618-C2AC-4554-A375-CD17E9B44B66}" presName="childText" presStyleLbl="revTx" presStyleIdx="1" presStyleCnt="3">
        <dgm:presLayoutVars>
          <dgm:bulletEnabled val="1"/>
        </dgm:presLayoutVars>
      </dgm:prSet>
      <dgm:spPr/>
    </dgm:pt>
    <dgm:pt modelId="{1DBB6C9B-6158-47CF-B9EA-B422E31E913F}" type="pres">
      <dgm:prSet presAssocID="{2C6AF1F3-B21D-4AC1-BE60-CC6E07175A8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8E92FB0-FC9C-44C5-B64D-E1B8A257FB00}" type="pres">
      <dgm:prSet presAssocID="{2C6AF1F3-B21D-4AC1-BE60-CC6E07175A8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1BB9E11-C3A2-4846-86D4-1340E8F00296}" srcId="{9928DAA7-7D34-4A95-8A68-3763554D6465}" destId="{3BADA21F-240B-42CB-9F0C-6B72138EC7CB}" srcOrd="0" destOrd="0" parTransId="{C717EC25-51AC-4943-99DC-14ED1DD52E04}" sibTransId="{8E751C26-DCB5-414B-982A-CE8736238067}"/>
    <dgm:cxn modelId="{E32C025B-1407-4A1C-AE40-82526C742A60}" type="presOf" srcId="{2C6AF1F3-B21D-4AC1-BE60-CC6E07175A89}" destId="{1DBB6C9B-6158-47CF-B9EA-B422E31E913F}" srcOrd="0" destOrd="0" presId="urn:microsoft.com/office/officeart/2005/8/layout/vList2"/>
    <dgm:cxn modelId="{9FEDBB66-553D-4EE0-9CB2-8A9D8CF25C9E}" type="presOf" srcId="{7EA0DC9A-8C0A-4453-AB38-EFFCCA9E22E5}" destId="{CE42ECC4-FD25-4E09-8E7D-7C6023343481}" srcOrd="0" destOrd="0" presId="urn:microsoft.com/office/officeart/2005/8/layout/vList2"/>
    <dgm:cxn modelId="{E035726B-48C9-408C-B469-921CF3F28676}" srcId="{76DD49BF-677F-4B40-9831-B9BA06D2C12F}" destId="{996AC618-C2AC-4554-A375-CD17E9B44B66}" srcOrd="1" destOrd="0" parTransId="{8E6C341B-4405-42C9-BB81-4107370037BE}" sibTransId="{DC7021AB-32B6-4CD8-93AA-3AA0981A5274}"/>
    <dgm:cxn modelId="{E6FD256D-9C43-482E-8640-E7C61204367F}" srcId="{76DD49BF-677F-4B40-9831-B9BA06D2C12F}" destId="{2C6AF1F3-B21D-4AC1-BE60-CC6E07175A89}" srcOrd="2" destOrd="0" parTransId="{B9E5A6AC-2D23-4772-9CF2-1E002DE2F08C}" sibTransId="{04D21456-2259-4D58-949A-4A4FF3FF9F99}"/>
    <dgm:cxn modelId="{35359652-61DC-4724-9075-FC368C612462}" type="presOf" srcId="{9928DAA7-7D34-4A95-8A68-3763554D6465}" destId="{1CEC36C0-7E95-47C0-812D-22A2B930424C}" srcOrd="0" destOrd="0" presId="urn:microsoft.com/office/officeart/2005/8/layout/vList2"/>
    <dgm:cxn modelId="{21548A7F-5D8F-403F-BEA0-F299DC48BFB7}" srcId="{996AC618-C2AC-4554-A375-CD17E9B44B66}" destId="{7EA0DC9A-8C0A-4453-AB38-EFFCCA9E22E5}" srcOrd="0" destOrd="0" parTransId="{6F494AB7-76F3-4163-8E86-B1A482223E5C}" sibTransId="{4E3828DD-7BD7-4436-81B8-455B9A8540A8}"/>
    <dgm:cxn modelId="{8855D5BC-E79E-49D9-A01F-50069F4BFD8A}" srcId="{76DD49BF-677F-4B40-9831-B9BA06D2C12F}" destId="{9928DAA7-7D34-4A95-8A68-3763554D6465}" srcOrd="0" destOrd="0" parTransId="{1AD11DF1-73EC-48A7-BFA4-7E915546AB86}" sibTransId="{E4F63D11-97AE-441F-BF27-D8404E08AA9F}"/>
    <dgm:cxn modelId="{C6FB27C8-2FF0-4A60-813F-7121983F34B7}" type="presOf" srcId="{3BADA21F-240B-42CB-9F0C-6B72138EC7CB}" destId="{9452A86D-2405-40FA-B199-B5DF39CD77AE}" srcOrd="0" destOrd="0" presId="urn:microsoft.com/office/officeart/2005/8/layout/vList2"/>
    <dgm:cxn modelId="{CBF9A9C8-F2ED-4AE1-ABB1-35E337B44B0A}" srcId="{2C6AF1F3-B21D-4AC1-BE60-CC6E07175A89}" destId="{6546D69D-AE4F-442B-81D1-372E7AB16347}" srcOrd="0" destOrd="0" parTransId="{86CA6489-20A2-4274-BC09-7F21A395A09D}" sibTransId="{E666D97B-D5E1-4707-A1FD-015CF97615DF}"/>
    <dgm:cxn modelId="{7BEAA0D3-5ECC-4C74-AC31-A97254486D6D}" type="presOf" srcId="{996AC618-C2AC-4554-A375-CD17E9B44B66}" destId="{0CC04F81-322C-46F9-8EC9-B334A020A551}" srcOrd="0" destOrd="0" presId="urn:microsoft.com/office/officeart/2005/8/layout/vList2"/>
    <dgm:cxn modelId="{07B271E3-A7F3-4740-9D37-473AA0A9B511}" type="presOf" srcId="{76DD49BF-677F-4B40-9831-B9BA06D2C12F}" destId="{B285A769-A0F7-402C-B098-01A36EF77345}" srcOrd="0" destOrd="0" presId="urn:microsoft.com/office/officeart/2005/8/layout/vList2"/>
    <dgm:cxn modelId="{9A51A6F2-046E-41DA-9BAB-A7A86F5E78C7}" type="presOf" srcId="{6546D69D-AE4F-442B-81D1-372E7AB16347}" destId="{B8E92FB0-FC9C-44C5-B64D-E1B8A257FB00}" srcOrd="0" destOrd="0" presId="urn:microsoft.com/office/officeart/2005/8/layout/vList2"/>
    <dgm:cxn modelId="{12B0109B-DDA3-4AD1-AFE1-307EACE3A11A}" type="presParOf" srcId="{B285A769-A0F7-402C-B098-01A36EF77345}" destId="{1CEC36C0-7E95-47C0-812D-22A2B930424C}" srcOrd="0" destOrd="0" presId="urn:microsoft.com/office/officeart/2005/8/layout/vList2"/>
    <dgm:cxn modelId="{48595EFA-F8A9-410C-AE58-A22A7E708FB5}" type="presParOf" srcId="{B285A769-A0F7-402C-B098-01A36EF77345}" destId="{9452A86D-2405-40FA-B199-B5DF39CD77AE}" srcOrd="1" destOrd="0" presId="urn:microsoft.com/office/officeart/2005/8/layout/vList2"/>
    <dgm:cxn modelId="{4E18CC46-60CB-47DA-98CB-364904248C8F}" type="presParOf" srcId="{B285A769-A0F7-402C-B098-01A36EF77345}" destId="{0CC04F81-322C-46F9-8EC9-B334A020A551}" srcOrd="2" destOrd="0" presId="urn:microsoft.com/office/officeart/2005/8/layout/vList2"/>
    <dgm:cxn modelId="{9EF17378-E561-4A31-9D3D-91BE5D747E4A}" type="presParOf" srcId="{B285A769-A0F7-402C-B098-01A36EF77345}" destId="{CE42ECC4-FD25-4E09-8E7D-7C6023343481}" srcOrd="3" destOrd="0" presId="urn:microsoft.com/office/officeart/2005/8/layout/vList2"/>
    <dgm:cxn modelId="{ADA54FCD-4A16-4137-A350-E0727BA72E35}" type="presParOf" srcId="{B285A769-A0F7-402C-B098-01A36EF77345}" destId="{1DBB6C9B-6158-47CF-B9EA-B422E31E913F}" srcOrd="4" destOrd="0" presId="urn:microsoft.com/office/officeart/2005/8/layout/vList2"/>
    <dgm:cxn modelId="{920EDBA3-99A6-409B-9ECB-D13D020F6985}" type="presParOf" srcId="{B285A769-A0F7-402C-B098-01A36EF77345}" destId="{B8E92FB0-FC9C-44C5-B64D-E1B8A257FB0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C36C0-7E95-47C0-812D-22A2B930424C}">
      <dsp:nvSpPr>
        <dsp:cNvPr id="0" name=""/>
        <dsp:cNvSpPr/>
      </dsp:nvSpPr>
      <dsp:spPr>
        <a:xfrm>
          <a:off x="0" y="315"/>
          <a:ext cx="15419882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persistent</a:t>
          </a:r>
        </a:p>
      </dsp:txBody>
      <dsp:txXfrm>
        <a:off x="59399" y="59714"/>
        <a:ext cx="15301084" cy="1098002"/>
      </dsp:txXfrm>
    </dsp:sp>
    <dsp:sp modelId="{9452A86D-2405-40FA-B199-B5DF39CD77AE}">
      <dsp:nvSpPr>
        <dsp:cNvPr id="0" name=""/>
        <dsp:cNvSpPr/>
      </dsp:nvSpPr>
      <dsp:spPr>
        <a:xfrm>
          <a:off x="0" y="1217115"/>
          <a:ext cx="15419882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581" tIns="66040" rIns="369824" bIns="6604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/var/log/journal/</a:t>
          </a:r>
        </a:p>
      </dsp:txBody>
      <dsp:txXfrm>
        <a:off x="0" y="1217115"/>
        <a:ext cx="15419882" cy="861120"/>
      </dsp:txXfrm>
    </dsp:sp>
    <dsp:sp modelId="{0CC04F81-322C-46F9-8EC9-B334A020A551}">
      <dsp:nvSpPr>
        <dsp:cNvPr id="0" name=""/>
        <dsp:cNvSpPr/>
      </dsp:nvSpPr>
      <dsp:spPr>
        <a:xfrm>
          <a:off x="0" y="2078235"/>
          <a:ext cx="15419882" cy="121680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volatile</a:t>
          </a:r>
        </a:p>
      </dsp:txBody>
      <dsp:txXfrm>
        <a:off x="59399" y="2137634"/>
        <a:ext cx="15301084" cy="1098002"/>
      </dsp:txXfrm>
    </dsp:sp>
    <dsp:sp modelId="{CE42ECC4-FD25-4E09-8E7D-7C6023343481}">
      <dsp:nvSpPr>
        <dsp:cNvPr id="0" name=""/>
        <dsp:cNvSpPr/>
      </dsp:nvSpPr>
      <dsp:spPr>
        <a:xfrm>
          <a:off x="0" y="3295035"/>
          <a:ext cx="15419882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581" tIns="66040" rIns="369824" bIns="6604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/run/log/journal/</a:t>
          </a:r>
        </a:p>
      </dsp:txBody>
      <dsp:txXfrm>
        <a:off x="0" y="3295035"/>
        <a:ext cx="15419882" cy="861120"/>
      </dsp:txXfrm>
    </dsp:sp>
    <dsp:sp modelId="{1DBB6C9B-6158-47CF-B9EA-B422E31E913F}">
      <dsp:nvSpPr>
        <dsp:cNvPr id="0" name=""/>
        <dsp:cNvSpPr/>
      </dsp:nvSpPr>
      <dsp:spPr>
        <a:xfrm>
          <a:off x="0" y="4156155"/>
          <a:ext cx="15419882" cy="121680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Auto</a:t>
          </a:r>
        </a:p>
      </dsp:txBody>
      <dsp:txXfrm>
        <a:off x="59399" y="4215554"/>
        <a:ext cx="15301084" cy="1098002"/>
      </dsp:txXfrm>
    </dsp:sp>
    <dsp:sp modelId="{B8E92FB0-FC9C-44C5-B64D-E1B8A257FB00}">
      <dsp:nvSpPr>
        <dsp:cNvPr id="0" name=""/>
        <dsp:cNvSpPr/>
      </dsp:nvSpPr>
      <dsp:spPr>
        <a:xfrm>
          <a:off x="0" y="5372955"/>
          <a:ext cx="15419882" cy="121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581" tIns="66040" rIns="369824" bIns="6604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/>
            <a:t>If the /var/log/journal directory exists, then rsyslog uses persistent storage,</a:t>
          </a:r>
          <a:endParaRPr lang="en-US" sz="4100" kern="1200" dirty="0"/>
        </a:p>
      </dsp:txBody>
      <dsp:txXfrm>
        <a:off x="0" y="5372955"/>
        <a:ext cx="15419882" cy="1210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217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5336498" y="3292210"/>
            <a:ext cx="10807909" cy="2945617"/>
            <a:chOff x="0" y="0"/>
            <a:chExt cx="13381369" cy="3927491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3381369" cy="2363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8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11.D PRESERVING THE SYSTEM JOURNAL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2434261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configure the system journal to preserve the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record of events when a server is rebooted.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2033041" y="3186288"/>
            <a:ext cx="9443250" cy="1957212"/>
            <a:chOff x="0" y="-9525"/>
            <a:chExt cx="12591000" cy="2609616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2591000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Non-persistent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2591000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/run/log/journal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637467" y="817842"/>
            <a:ext cx="14770933" cy="1698872"/>
            <a:chOff x="-1" y="-9525"/>
            <a:chExt cx="19694577" cy="2265162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-1" y="-9525"/>
              <a:ext cx="19694577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80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etc</a:t>
              </a: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80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systemd</a:t>
              </a: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</a:t>
              </a:r>
              <a:r>
                <a:rPr lang="en-US" sz="8000" b="1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journald.conf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0B5DCD3-3759-2242-812E-67606E7DB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555399"/>
              </p:ext>
            </p:extLst>
          </p:nvPr>
        </p:nvGraphicFramePr>
        <p:xfrm>
          <a:off x="988518" y="2808353"/>
          <a:ext cx="15419882" cy="6584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0658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3236924"/>
            <a:ext cx="10666939" cy="3813152"/>
            <a:chOff x="-14892" y="1789296"/>
            <a:chExt cx="14222585" cy="508420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2954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6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limit the output to a specific system boot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1034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journalctl -b 1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Custom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Montserrat</vt:lpstr>
      <vt:lpstr>Bahnschrift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2</cp:revision>
  <dcterms:modified xsi:type="dcterms:W3CDTF">2022-05-10T21:08:27Z</dcterms:modified>
</cp:coreProperties>
</file>