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8288000" cy="10287000"/>
  <p:notesSz cx="6858000" cy="9144000"/>
  <p:embeddedFontLst>
    <p:embeddedFont>
      <p:font typeface="Bahnschrift Light" panose="020B0502040204020203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2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120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07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432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909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78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336498" y="3292210"/>
            <a:ext cx="10807909" cy="3722438"/>
            <a:chOff x="0" y="0"/>
            <a:chExt cx="13381369" cy="4963253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3381369" cy="1181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11.E Maintaining accurate time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76793"/>
              <a:ext cx="12736438" cy="2986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maintain accurate time synchronization using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NTP and configure the time zone to ensure correct time stamps for events recorded by the system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journal and logs.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3097343" y="3666172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Network Time Protocol (NTP)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432604"/>
            <a:chOff x="-14892" y="1789296"/>
            <a:chExt cx="14222585" cy="991014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timedatectl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86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timedatectl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     Local time: Wed 2022-05-11 01:11:44 EET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 Universal time: Tue 2022-05-10 23:11:44 UTC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       RTC time: Tue 2022-05-10 23:11:45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      Time zone: Africa/Cairo (EET, +0200)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System clock synchronized: no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    NTP service: active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         RTC in local TZ: no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432604"/>
            <a:chOff x="-14892" y="1789296"/>
            <a:chExt cx="14222585" cy="9910140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Available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timezones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86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timedatectl list-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timezones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Africa/Abidjan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Africa/Accra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</a:t>
              </a:r>
              <a:r>
                <a:rPr lang="en-US" sz="24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Addis_Ababa</a:t>
              </a:r>
              <a:endParaRPr lang="en-US" sz="24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Africa/Algiers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Africa/Asmara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Africa/Bamako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Africa/Bangui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66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7260249"/>
            <a:chOff x="-14892" y="1789296"/>
            <a:chExt cx="14222585" cy="968033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timezones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630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[admin1@server1 ~]$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tzselect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Please identify a location so that time zone rules can be set correctly.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Please select a continent, ocean, "</a:t>
              </a:r>
              <a:r>
                <a:rPr lang="en-US" sz="20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coord</a:t>
              </a: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", or "TZ".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1) Africa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2) Americas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3) Antarctica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4) Asia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5) Atlantic Ocean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6) Australia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90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981075" y="1746131"/>
            <a:ext cx="11767279" cy="3813152"/>
            <a:chOff x="-829940" y="1789296"/>
            <a:chExt cx="1568970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timezone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829940" y="5839370"/>
              <a:ext cx="1568970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timedatectl set-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timezone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Africa/Cairo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3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981075" y="1746131"/>
            <a:ext cx="11767279" cy="4588749"/>
            <a:chOff x="-829940" y="1789296"/>
            <a:chExt cx="15689705" cy="611833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4574854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 time and date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829940" y="5839370"/>
              <a:ext cx="1568970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timedatectl set-time \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YYYY-MM-DD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hh:mm:ss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8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981075" y="1746131"/>
            <a:ext cx="11767279" cy="3813152"/>
            <a:chOff x="-829940" y="1789296"/>
            <a:chExt cx="1568970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4574854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ntp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829940" y="5839370"/>
              <a:ext cx="1568970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timedatectl set-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ntp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true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3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5981075" y="1746131"/>
            <a:ext cx="11767279" cy="5364346"/>
            <a:chOff x="-829940" y="1789296"/>
            <a:chExt cx="15689705" cy="71524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29940" y="1789296"/>
              <a:ext cx="15389902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CHRONYD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829940" y="5839370"/>
              <a:ext cx="1568970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chrony.conf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systemctl restart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chronyd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chrony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sources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4;p10">
            <a:extLst>
              <a:ext uri="{FF2B5EF4-FFF2-40B4-BE49-F238E27FC236}">
                <a16:creationId xmlns:a16="http://schemas.microsoft.com/office/drawing/2014/main" id="{9761E412-0EB2-02A5-1F57-8775540AB6B8}"/>
              </a:ext>
            </a:extLst>
          </p:cNvPr>
          <p:cNvSpPr txBox="1"/>
          <p:nvPr/>
        </p:nvSpPr>
        <p:spPr>
          <a:xfrm>
            <a:off x="5981074" y="3211477"/>
            <a:ext cx="1176727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rPr>
              <a:t>local hardware clock (RTC) in driftfile</a:t>
            </a:r>
          </a:p>
        </p:txBody>
      </p:sp>
    </p:spTree>
    <p:extLst>
      <p:ext uri="{BB962C8B-B14F-4D97-AF65-F5344CB8AC3E}">
        <p14:creationId xmlns:p14="http://schemas.microsoft.com/office/powerpoint/2010/main" val="214926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266</Words>
  <Application>Microsoft Office PowerPoint</Application>
  <PresentationFormat>Custom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2022-05-10T21:29:15Z</dcterms:modified>
</cp:coreProperties>
</file>