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52500" y="2432013"/>
            <a:ext cx="10283645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96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</a:t>
            </a:r>
            <a:r>
              <a:rPr lang="en-US" sz="9600" b="1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23371" y="3888661"/>
            <a:ext cx="9552328" cy="2169497"/>
            <a:chOff x="0" y="529616"/>
            <a:chExt cx="12736438" cy="2892663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529616"/>
              <a:ext cx="12736438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11. ANALYZING AND STORING LOGS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Locate and accurately interpret logs of system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events for troubleshooting purposes.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1</cp:revision>
  <dcterms:modified xsi:type="dcterms:W3CDTF">2022-05-10T19:51:01Z</dcterms:modified>
</cp:coreProperties>
</file>