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60" r:id="rId3"/>
    <p:sldId id="265" r:id="rId4"/>
    <p:sldId id="268" r:id="rId5"/>
    <p:sldId id="262" r:id="rId6"/>
    <p:sldId id="269" r:id="rId7"/>
    <p:sldId id="270" r:id="rId8"/>
    <p:sldId id="271" r:id="rId9"/>
    <p:sldId id="272" r:id="rId10"/>
    <p:sldId id="273" r:id="rId11"/>
    <p:sldId id="275" r:id="rId12"/>
    <p:sldId id="276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058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3508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560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3448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9828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2543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7031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88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3292210"/>
            <a:ext cx="9552328" cy="2566709"/>
            <a:chOff x="0" y="0"/>
            <a:chExt cx="12736438" cy="3422279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273643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12.B VALIDATING NETWORK CONFIGURATION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1929049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test and inspect current network configuration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with command-line utilities.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39233" y="2132531"/>
            <a:ext cx="10174799" cy="3549280"/>
            <a:chOff x="-85729" y="-1108165"/>
            <a:chExt cx="13566399" cy="473237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85729" y="-1108165"/>
              <a:ext cx="13566399" cy="354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Tracing Routes Taken by Traffic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85729" y="2475177"/>
              <a:ext cx="12591000" cy="11490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Displaying the Routing Table</a:t>
              </a:r>
              <a:endParaRPr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43;p10">
            <a:extLst>
              <a:ext uri="{FF2B5EF4-FFF2-40B4-BE49-F238E27FC236}">
                <a16:creationId xmlns:a16="http://schemas.microsoft.com/office/drawing/2014/main" id="{E5820A57-B373-C9F9-2769-59B6DB543C1D}"/>
              </a:ext>
            </a:extLst>
          </p:cNvPr>
          <p:cNvSpPr txBox="1"/>
          <p:nvPr/>
        </p:nvSpPr>
        <p:spPr>
          <a:xfrm>
            <a:off x="5906126" y="6481453"/>
            <a:ext cx="11353174" cy="198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-US" sz="2800" b="0" i="0" u="none" strike="noStrike" cap="none" dirty="0" err="1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user@host</a:t>
            </a:r>
            <a:r>
              <a:rPr lang="en-US" sz="28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~]$ </a:t>
            </a:r>
            <a:r>
              <a:rPr lang="en-US" sz="4800" b="1" i="0" u="none" strike="noStrike" cap="none" dirty="0" err="1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tracepath</a:t>
            </a:r>
            <a:r>
              <a:rPr lang="en-US" sz="48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4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access.redhat.com</a:t>
            </a: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-US" sz="2800" b="0" i="0" u="none" strike="noStrike" cap="none" dirty="0" err="1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user@host</a:t>
            </a:r>
            <a:r>
              <a:rPr lang="en-US" sz="28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~]$ </a:t>
            </a:r>
            <a:r>
              <a:rPr lang="en-US" sz="44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tracepath6</a:t>
            </a:r>
            <a:r>
              <a:rPr lang="en-US" sz="44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2001:db8:0:2::451</a:t>
            </a:r>
            <a:endParaRPr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15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39233" y="2132531"/>
            <a:ext cx="10174799" cy="3549280"/>
            <a:chOff x="-85729" y="-1108165"/>
            <a:chExt cx="13566399" cy="473237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85729" y="-1108165"/>
              <a:ext cx="13566399" cy="354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Tracing Routes Taken by Traffic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85729" y="2475177"/>
              <a:ext cx="12591000" cy="11490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Displaying the Routing Table</a:t>
              </a:r>
              <a:endParaRPr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43;p10">
            <a:extLst>
              <a:ext uri="{FF2B5EF4-FFF2-40B4-BE49-F238E27FC236}">
                <a16:creationId xmlns:a16="http://schemas.microsoft.com/office/drawing/2014/main" id="{E5820A57-B373-C9F9-2769-59B6DB543C1D}"/>
              </a:ext>
            </a:extLst>
          </p:cNvPr>
          <p:cNvSpPr txBox="1"/>
          <p:nvPr/>
        </p:nvSpPr>
        <p:spPr>
          <a:xfrm>
            <a:off x="5906126" y="6481453"/>
            <a:ext cx="11353174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The traceroute command has options to trace the</a:t>
            </a: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path with UDP (default), ICMP (</a:t>
            </a:r>
            <a:r>
              <a:rPr lang="en-US" sz="48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-I</a:t>
            </a:r>
            <a:r>
              <a:rPr lang="en-US" sz="32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), or TCP (</a:t>
            </a:r>
            <a:r>
              <a:rPr lang="en-US" sz="44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-T</a:t>
            </a:r>
            <a:r>
              <a:rPr lang="en-US" sz="32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) packets.</a:t>
            </a:r>
            <a:endParaRPr sz="3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57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39233" y="2132531"/>
            <a:ext cx="10174799" cy="3549280"/>
            <a:chOff x="-85729" y="-1108165"/>
            <a:chExt cx="13566399" cy="473237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85729" y="-1108165"/>
              <a:ext cx="13566399" cy="3545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TROUBLESHOOTING PORTS &amp; SERVICES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85729" y="2475177"/>
              <a:ext cx="12591000" cy="11490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ss</a:t>
              </a:r>
              <a:r>
                <a:rPr lang="en-US" sz="40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replace the older tool </a:t>
              </a:r>
              <a:r>
                <a:rPr lang="en-US" sz="4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netstat</a:t>
              </a:r>
              <a:endParaRPr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43;p10">
            <a:extLst>
              <a:ext uri="{FF2B5EF4-FFF2-40B4-BE49-F238E27FC236}">
                <a16:creationId xmlns:a16="http://schemas.microsoft.com/office/drawing/2014/main" id="{E5820A57-B373-C9F9-2769-59B6DB543C1D}"/>
              </a:ext>
            </a:extLst>
          </p:cNvPr>
          <p:cNvSpPr txBox="1"/>
          <p:nvPr/>
        </p:nvSpPr>
        <p:spPr>
          <a:xfrm>
            <a:off x="5906126" y="6481453"/>
            <a:ext cx="11353174" cy="94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-US" sz="3200" b="0" i="0" u="none" strike="noStrike" cap="none" dirty="0" err="1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user@host</a:t>
            </a:r>
            <a:r>
              <a:rPr lang="en-US" sz="32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~]$ </a:t>
            </a:r>
            <a:r>
              <a:rPr lang="en-US" sz="44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ss -ta</a:t>
            </a:r>
            <a:endParaRPr sz="3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01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/>
        </p:nvSpPr>
        <p:spPr>
          <a:xfrm>
            <a:off x="1508385" y="2188845"/>
            <a:ext cx="9443241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GATHERING NETWORK INTERFACE INFORMATION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603530" y="1877219"/>
            <a:ext cx="9443250" cy="5965203"/>
            <a:chOff x="0" y="-9525"/>
            <a:chExt cx="12591000" cy="7953606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3545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Identifying Network Interfaces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0" y="6680145"/>
              <a:ext cx="12591000" cy="1263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4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44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44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44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ip link show</a:t>
              </a:r>
              <a:endParaRPr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603530" y="1877219"/>
            <a:ext cx="9443250" cy="5879026"/>
            <a:chOff x="0" y="-9525"/>
            <a:chExt cx="12591000" cy="7838703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3545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Displaying IP Addresses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0" y="6680146"/>
              <a:ext cx="12591000" cy="11490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40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40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4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ip </a:t>
              </a:r>
              <a:r>
                <a:rPr lang="en-US" sz="4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addr</a:t>
              </a:r>
              <a:r>
                <a:rPr lang="en-US" sz="4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show ens3</a:t>
              </a:r>
              <a:endParaRPr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70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D273BC-FF61-ABDB-2A4B-167949192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513" y="2827204"/>
            <a:ext cx="14401651" cy="52974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39234" y="1053239"/>
            <a:ext cx="9507546" cy="6703006"/>
            <a:chOff x="-85728" y="-1108165"/>
            <a:chExt cx="12676728" cy="8937343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85728" y="-1108165"/>
              <a:ext cx="12590988" cy="5318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Displaying Performance Statistics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0" y="6680146"/>
              <a:ext cx="12591000" cy="11490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40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40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4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ip -s link show ens3</a:t>
              </a:r>
              <a:endParaRPr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8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39234" y="1053239"/>
            <a:ext cx="9507546" cy="8081845"/>
            <a:chOff x="-85728" y="-1108165"/>
            <a:chExt cx="12676728" cy="10775796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85728" y="-1108165"/>
              <a:ext cx="12590988" cy="5318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CHECKING CONNECTIVITY BETWEEN HOSTS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0" y="6680146"/>
              <a:ext cx="12591000" cy="29874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40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40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4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ping -c3 192.0.2.254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400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400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4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ping6 2001:db8:0:1::1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0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39234" y="1053239"/>
            <a:ext cx="9507546" cy="7220071"/>
            <a:chOff x="-85728" y="-1108165"/>
            <a:chExt cx="12676728" cy="9626763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85728" y="-1108165"/>
              <a:ext cx="12590988" cy="3545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Finding other nodes 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0" y="6680146"/>
              <a:ext cx="12591000" cy="18384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40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40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4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ping6 ff02::1%ens4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69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39233" y="2132531"/>
            <a:ext cx="10174799" cy="3549280"/>
            <a:chOff x="-85729" y="-1108165"/>
            <a:chExt cx="13566399" cy="473237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85729" y="-1108165"/>
              <a:ext cx="13566399" cy="354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TROUBLESHOOTING ROUTING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85729" y="2475177"/>
              <a:ext cx="12591000" cy="11490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Displaying the Routing Table</a:t>
              </a:r>
              <a:endParaRPr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43;p10">
            <a:extLst>
              <a:ext uri="{FF2B5EF4-FFF2-40B4-BE49-F238E27FC236}">
                <a16:creationId xmlns:a16="http://schemas.microsoft.com/office/drawing/2014/main" id="{E5820A57-B373-C9F9-2769-59B6DB543C1D}"/>
              </a:ext>
            </a:extLst>
          </p:cNvPr>
          <p:cNvSpPr txBox="1"/>
          <p:nvPr/>
        </p:nvSpPr>
        <p:spPr>
          <a:xfrm>
            <a:off x="6539233" y="6481453"/>
            <a:ext cx="9443250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-US" sz="4800" b="0" i="0" u="none" strike="noStrike" cap="none" dirty="0" err="1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user@host</a:t>
            </a:r>
            <a:r>
              <a:rPr lang="en-US" sz="48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~]$ </a:t>
            </a:r>
            <a:r>
              <a:rPr lang="en-US" sz="48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ip route</a:t>
            </a: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480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-US" sz="4800" i="0" u="none" strike="noStrike" cap="none" dirty="0" err="1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user@host</a:t>
            </a:r>
            <a:r>
              <a:rPr lang="en-US" sz="480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~]$ </a:t>
            </a:r>
            <a:r>
              <a:rPr lang="en-US" sz="48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ip -6 route</a:t>
            </a:r>
            <a:endParaRPr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548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200</Words>
  <Application>Microsoft Office PowerPoint</Application>
  <PresentationFormat>Custom</PresentationFormat>
  <Paragraphs>30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Montserrat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3</cp:revision>
  <dcterms:modified xsi:type="dcterms:W3CDTF">2022-05-23T17:22:32Z</dcterms:modified>
</cp:coreProperties>
</file>