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67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8288000" cy="10287000"/>
  <p:notesSz cx="6858000" cy="9144000"/>
  <p:embeddedFontLst>
    <p:embeddedFont>
      <p:font typeface="Bahnschrift Light" panose="020B0502040204020203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517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0498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6165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7161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2900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716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690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7501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9314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5235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23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292210"/>
            <a:ext cx="9552328" cy="2566709"/>
            <a:chOff x="0" y="0"/>
            <a:chExt cx="12736438" cy="3422279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12.C CONFIGURING NETWORKING FROM THE COMMAND LINE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49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manage network settings and devices using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</a:t>
              </a:r>
              <a:r>
                <a:rPr lang="en-US" sz="25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nmcli</a:t>
              </a: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command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00800" y="2120885"/>
            <a:ext cx="10858500" cy="6584595"/>
            <a:chOff x="-270306" y="2288969"/>
            <a:chExt cx="14477999" cy="8779463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1" y="2288969"/>
              <a:ext cx="14222584" cy="2363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There may also be active connection data, which the connection gets from a DHCP server and which are not stored persistently.</a:t>
              </a: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270306" y="6644656"/>
              <a:ext cx="14477998" cy="4423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8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nmcli con show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8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nmcli con show static-ens3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	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6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10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00800" y="2120885"/>
            <a:ext cx="10858500" cy="7532547"/>
            <a:chOff x="-270306" y="2288969"/>
            <a:chExt cx="14477999" cy="10043400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1" y="2288969"/>
              <a:ext cx="14222584" cy="2659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54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MODIFYING NETWORK CONNECTION SETTINGS</a:t>
              </a: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270306" y="6644656"/>
              <a:ext cx="14477998" cy="5687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8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nmcli con mod static-</a:t>
              </a:r>
              <a:r>
                <a:rPr lang="en-US" sz="4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ens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\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		  &gt; 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ipv4.addresses \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		  &gt; 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"192.0.2.2/24 192.0.2.254"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	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6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805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00800" y="3149109"/>
            <a:ext cx="10858500" cy="4430156"/>
            <a:chOff x="-270306" y="3659935"/>
            <a:chExt cx="14477999" cy="5906879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1" y="3659935"/>
              <a:ext cx="14222584" cy="2659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54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DELETING A NETWORK CONNECTION</a:t>
              </a: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270306" y="8015620"/>
              <a:ext cx="14477998" cy="1551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it-IT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[root@host ~]# </a:t>
              </a:r>
              <a:r>
                <a:rPr lang="it-IT" sz="5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nmcli con del static-ens3</a:t>
              </a:r>
              <a:endParaRPr sz="6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039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00800" y="3149109"/>
            <a:ext cx="10858500" cy="4430156"/>
            <a:chOff x="-270306" y="3659935"/>
            <a:chExt cx="14477999" cy="5906879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1" y="3659935"/>
              <a:ext cx="14222584" cy="2659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54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WHO CAN MODIFY NETWORK SETTINGS?</a:t>
              </a: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270306" y="8015620"/>
              <a:ext cx="14477998" cy="1551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it-IT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[root@host ~]# </a:t>
              </a:r>
              <a:r>
                <a:rPr lang="it-IT" sz="5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nmcli gen permissions</a:t>
              </a:r>
              <a:endParaRPr sz="6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EBF3A1-1B82-D13A-1BB3-AA0F0CC1E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233" y="436153"/>
            <a:ext cx="14918471" cy="94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7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027760" y="1462320"/>
            <a:ext cx="95523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NETWORKMANAGER CONCEPTS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1028700" y="2475486"/>
            <a:ext cx="9552300" cy="55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NetworkManager daemon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3"/>
          <p:cNvGrpSpPr/>
          <p:nvPr/>
        </p:nvGrpSpPr>
        <p:grpSpPr>
          <a:xfrm>
            <a:off x="1027760" y="4557746"/>
            <a:ext cx="1174891" cy="1230946"/>
            <a:chOff x="-1253" y="-38623"/>
            <a:chExt cx="1566521" cy="1641261"/>
          </a:xfrm>
        </p:grpSpPr>
        <p:sp>
          <p:nvSpPr>
            <p:cNvPr id="123" name="Google Shape;123;p3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1027760" y="6291971"/>
            <a:ext cx="1174891" cy="1230946"/>
            <a:chOff x="-1253" y="-38623"/>
            <a:chExt cx="1566521" cy="1641261"/>
          </a:xfrm>
        </p:grpSpPr>
        <p:sp>
          <p:nvSpPr>
            <p:cNvPr id="126" name="Google Shape;126;p3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8" name="Google Shape;128;p3"/>
          <p:cNvSpPr/>
          <p:nvPr/>
        </p:nvSpPr>
        <p:spPr>
          <a:xfrm>
            <a:off x="1027760" y="802619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2861930" y="4714730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Saved to 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sz="2499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etc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sz="2499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sysconfig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/network-scripts/</a:t>
            </a:r>
            <a:endParaRPr sz="25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2861930" y="6448955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device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is a network interface.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2861930" y="8183180"/>
            <a:ext cx="7719098" cy="107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connection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is a collection of settings that can be configured for a device.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267287"/>
            <a:ext cx="10666939" cy="7458236"/>
            <a:chOff x="-14892" y="1150838"/>
            <a:chExt cx="14222585" cy="9944316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150838"/>
              <a:ext cx="12590988" cy="5564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54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VIEWING NETWORKING INFORMATION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5400" dirty="0">
                  <a:solidFill>
                    <a:srgbClr val="F7F4FA"/>
                  </a:solidFill>
                  <a:latin typeface="Montserrat"/>
                  <a:sym typeface="Montserrat"/>
                </a:rPr>
                <a:t>displays the status of all network </a:t>
              </a:r>
              <a:r>
                <a:rPr lang="en-US" sz="5400" i="1" dirty="0">
                  <a:solidFill>
                    <a:srgbClr val="F7F4FA"/>
                  </a:solidFill>
                  <a:latin typeface="Montserrat"/>
                  <a:sym typeface="Montserrat"/>
                </a:rPr>
                <a:t>devices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6958636"/>
              <a:ext cx="14222585" cy="4136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nmcli dev status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DEVICE TYPE STATE CONNECTION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eno1 ethernet connected eno1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ens3 ethernet connected static-ens3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eno2 ethernet disconnected --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lo loopback unmanaged --</a:t>
              </a:r>
              <a:endParaRPr sz="20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6104496"/>
            <a:chOff x="-14892" y="1789297"/>
            <a:chExt cx="14222585" cy="8139329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7"/>
              <a:ext cx="12590988" cy="5318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54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VIEWING NETWORKING INFORMATION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5400" dirty="0">
                  <a:solidFill>
                    <a:srgbClr val="F7F4FA"/>
                  </a:solidFill>
                  <a:latin typeface="Montserrat"/>
                  <a:sym typeface="Montserrat"/>
                </a:rPr>
                <a:t>displays a list of all </a:t>
              </a:r>
              <a:r>
                <a:rPr lang="en-US" sz="5400" i="1" dirty="0">
                  <a:solidFill>
                    <a:srgbClr val="F7F4FA"/>
                  </a:solidFill>
                  <a:latin typeface="Montserrat"/>
                  <a:sym typeface="Montserrat"/>
                </a:rPr>
                <a:t>connections</a:t>
              </a:r>
              <a:endParaRPr sz="1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7860367"/>
              <a:ext cx="14222585" cy="2068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it-IT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[user@host ~]$ nmcli con show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 ~]$ nmcli con show --active</a:t>
              </a: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66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0" y="1746131"/>
            <a:ext cx="10666940" cy="7058572"/>
            <a:chOff x="-14893" y="1789297"/>
            <a:chExt cx="14222586" cy="9411430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7"/>
              <a:ext cx="14222585" cy="3791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44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ADDING A NETWORK CONNECTION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endParaRPr lang="en-US" sz="4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2000" b="1" dirty="0">
                  <a:solidFill>
                    <a:srgbClr val="F7F4FA"/>
                  </a:solidFill>
                  <a:latin typeface="Montserrat"/>
                  <a:sym typeface="Montserrat"/>
                </a:rPr>
                <a:t>The following command adds a new connection named eno2 for the interface eno2, which gets IPv4 networking information using DHCP and </a:t>
              </a:r>
              <a:r>
                <a:rPr lang="en-US" sz="2000" b="1" dirty="0" err="1">
                  <a:solidFill>
                    <a:srgbClr val="F7F4FA"/>
                  </a:solidFill>
                  <a:latin typeface="Montserrat"/>
                  <a:sym typeface="Montserrat"/>
                </a:rPr>
                <a:t>autoconnects</a:t>
              </a:r>
              <a:r>
                <a:rPr lang="en-US" sz="2000" b="1" dirty="0">
                  <a:solidFill>
                    <a:srgbClr val="F7F4FA"/>
                  </a:solidFill>
                  <a:latin typeface="Montserrat"/>
                  <a:sym typeface="Montserrat"/>
                </a:rPr>
                <a:t> on startup.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endParaRPr sz="1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3" y="6144984"/>
              <a:ext cx="14222585" cy="5055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8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   </a:t>
              </a:r>
              <a:r>
                <a:rPr lang="en-US" sz="4400" b="1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nmcli con add 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\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			&gt; </a:t>
              </a:r>
              <a:r>
                <a:rPr lang="en-US" sz="4400" b="1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con-name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eno2 \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			&gt; </a:t>
              </a:r>
              <a:r>
                <a:rPr lang="en-US" sz="4400" b="1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type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ethernet \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			&gt; </a:t>
              </a:r>
              <a:r>
                <a:rPr lang="en-US" sz="4400" b="1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ifname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eno2</a:t>
              </a:r>
              <a:endParaRPr sz="44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55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0" y="1746131"/>
            <a:ext cx="10666940" cy="7058573"/>
            <a:chOff x="-14893" y="1789297"/>
            <a:chExt cx="14222586" cy="9411430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7"/>
              <a:ext cx="14222585" cy="3053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44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ADDING A NETWORK CONNECTION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endParaRPr lang="en-US" sz="4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2000" b="1" dirty="0">
                  <a:solidFill>
                    <a:srgbClr val="F7F4FA"/>
                  </a:solidFill>
                  <a:latin typeface="Montserrat"/>
                  <a:sym typeface="Montserrat"/>
                </a:rPr>
                <a:t>Using the IPv4 address and network prefix 192.168.0.5/24 and default gateway 192.168.0.254,</a:t>
              </a:r>
              <a:endParaRPr sz="1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3" y="6144985"/>
              <a:ext cx="14222585" cy="505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8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nmcli con add con-name eno3 \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		&gt; 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type ethernet </a:t>
              </a:r>
              <a:r>
                <a:rPr lang="en-US" sz="4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ifname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eno2 \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		&gt; </a:t>
              </a:r>
              <a:r>
                <a:rPr lang="en-US" sz="4400" b="1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ip4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192.168.0.5/24 \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		&gt; </a:t>
              </a:r>
              <a:r>
                <a:rPr lang="en-US" sz="4400" b="1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gw4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192.168.0.254</a:t>
              </a:r>
              <a:endParaRPr sz="6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89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00800" y="1746131"/>
            <a:ext cx="10858500" cy="4817960"/>
            <a:chOff x="-270306" y="1789297"/>
            <a:chExt cx="14477999" cy="642394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1" y="1789297"/>
              <a:ext cx="14222584" cy="1625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Check connection file</a:t>
              </a: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270306" y="6144985"/>
              <a:ext cx="14477998" cy="2068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8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 cat \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4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4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sysconfig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/network-scripts/</a:t>
              </a:r>
              <a:r>
                <a:rPr lang="en-US" sz="4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ifcfg-enoN</a:t>
              </a:r>
              <a:endParaRPr sz="6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34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00800" y="1746131"/>
            <a:ext cx="10858500" cy="5593555"/>
            <a:chOff x="-270306" y="1789297"/>
            <a:chExt cx="14477999" cy="7458076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1" y="1789297"/>
              <a:ext cx="14222584" cy="2954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CONTROLLING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NETWORK CONNECTIONS</a:t>
              </a: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270306" y="6144984"/>
              <a:ext cx="14477998" cy="3102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8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nmcli con show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8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nmcli con up static-ens3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sv-SE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[root@host ~]# </a:t>
              </a:r>
              <a:r>
                <a:rPr lang="sv-SE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nmcli dev dis ens3</a:t>
              </a:r>
              <a:endParaRPr sz="6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50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00800" y="2120885"/>
            <a:ext cx="10858500" cy="6412240"/>
            <a:chOff x="-270306" y="2288969"/>
            <a:chExt cx="14477999" cy="854965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1" y="2288969"/>
              <a:ext cx="14222584" cy="4431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static connection properties, configured by the administrator</a:t>
              </a: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270306" y="6644656"/>
              <a:ext cx="14477998" cy="41939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8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4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ls \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		  &gt;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sysconfig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/network-scripts/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ifcfg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-*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6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29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400</Words>
  <Application>Microsoft Office PowerPoint</Application>
  <PresentationFormat>Custom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Montserrat</vt:lpstr>
      <vt:lpstr>Arial</vt:lpstr>
      <vt:lpstr>Bahnschrift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6</cp:revision>
  <dcterms:modified xsi:type="dcterms:W3CDTF">2022-05-23T17:56:50Z</dcterms:modified>
</cp:coreProperties>
</file>