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1"/>
  </p:notesMasterIdLst>
  <p:sldIdLst>
    <p:sldId id="268" r:id="rId2"/>
    <p:sldId id="267" r:id="rId3"/>
    <p:sldId id="269" r:id="rId4"/>
    <p:sldId id="262" r:id="rId5"/>
    <p:sldId id="270" r:id="rId6"/>
    <p:sldId id="271" r:id="rId7"/>
    <p:sldId id="272" r:id="rId8"/>
    <p:sldId id="273" r:id="rId9"/>
    <p:sldId id="274" r:id="rId10"/>
  </p:sldIdLst>
  <p:sldSz cx="18288000" cy="10287000"/>
  <p:notesSz cx="6858000" cy="9144000"/>
  <p:embeddedFontLst>
    <p:embeddedFont>
      <p:font typeface="Bahnschrift Light" panose="020B0502040204020203" pitchFamily="34" charset="0"/>
      <p:regular r:id="rId12"/>
    </p:embeddedFon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Montserrat" panose="00000500000000000000" pitchFamily="2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5" roundtripDataSignature="AMtx7midYZvR68yU5MQsXfwGiBTPuuIlr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178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9" name="Google Shape;9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9" name="Google Shape;23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7" name="Google Shape;20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326678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7" name="Google Shape;20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7" name="Google Shape;20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152735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7" name="Google Shape;20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260934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7" name="Google Shape;20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581456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7" name="Google Shape;20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094980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9" name="Google Shape;23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7527114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2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3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3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4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4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0" name="Google Shape;40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1" name="Google Shape;41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8" name="Google Shape;48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0" name="Google Shape;50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0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0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1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1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1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oogle Shape;101;p2"/>
          <p:cNvGrpSpPr/>
          <p:nvPr/>
        </p:nvGrpSpPr>
        <p:grpSpPr>
          <a:xfrm>
            <a:off x="6108381" y="3292210"/>
            <a:ext cx="9552328" cy="2566709"/>
            <a:chOff x="0" y="0"/>
            <a:chExt cx="12736438" cy="3422279"/>
          </a:xfrm>
        </p:grpSpPr>
        <p:sp>
          <p:nvSpPr>
            <p:cNvPr id="102" name="Google Shape;102;p2"/>
            <p:cNvSpPr txBox="1"/>
            <p:nvPr/>
          </p:nvSpPr>
          <p:spPr>
            <a:xfrm>
              <a:off x="0" y="0"/>
              <a:ext cx="12736438" cy="19697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2000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999"/>
                <a:buFont typeface="Arial"/>
                <a:buNone/>
              </a:pPr>
              <a:r>
                <a:rPr lang="en-US" sz="4000" b="1" i="0" u="none" strike="noStrike" cap="none" dirty="0">
                  <a:solidFill>
                    <a:srgbClr val="17161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12.D EDITING NETWORK CONFIGURATION FILES</a:t>
              </a:r>
              <a:endParaRPr sz="7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2"/>
            <p:cNvSpPr txBox="1"/>
            <p:nvPr/>
          </p:nvSpPr>
          <p:spPr>
            <a:xfrm>
              <a:off x="0" y="1929049"/>
              <a:ext cx="12736438" cy="14932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2599" b="0" i="0" u="none" strike="noStrike" cap="none" dirty="0">
                  <a:solidFill>
                    <a:srgbClr val="17161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modify network configuration by editing configuration files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10" name="Google Shape;110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1378770"/>
            <a:ext cx="3095939" cy="2879223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"/>
          <p:cNvSpPr/>
          <p:nvPr/>
        </p:nvSpPr>
        <p:spPr>
          <a:xfrm rot="10800000">
            <a:off x="2226039" y="1011410"/>
            <a:ext cx="701262" cy="734720"/>
          </a:xfrm>
          <a:custGeom>
            <a:avLst/>
            <a:gdLst/>
            <a:ahLst/>
            <a:cxnLst/>
            <a:rect l="l" t="t" r="r" b="b"/>
            <a:pathLst>
              <a:path w="10990384" h="11514742" extrusionOk="0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9BF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2" name="Google Shape;112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6907443"/>
            <a:ext cx="1892551" cy="33795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4774804"/>
            <a:ext cx="3095939" cy="2879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7002191" y="1053239"/>
            <a:ext cx="257109" cy="3766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1" name="Google Shape;241;p10"/>
          <p:cNvGrpSpPr/>
          <p:nvPr/>
        </p:nvGrpSpPr>
        <p:grpSpPr>
          <a:xfrm>
            <a:off x="6592361" y="1746131"/>
            <a:ext cx="10666939" cy="6915540"/>
            <a:chOff x="-14892" y="1789296"/>
            <a:chExt cx="14222585" cy="9220722"/>
          </a:xfrm>
        </p:grpSpPr>
        <p:sp>
          <p:nvSpPr>
            <p:cNvPr id="242" name="Google Shape;242;p10"/>
            <p:cNvSpPr txBox="1"/>
            <p:nvPr/>
          </p:nvSpPr>
          <p:spPr>
            <a:xfrm>
              <a:off x="-14892" y="1789296"/>
              <a:ext cx="12590988" cy="19697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0"/>
                <a:buFont typeface="Arial"/>
                <a:buNone/>
              </a:pPr>
              <a:r>
                <a:rPr lang="en-US" sz="8000" b="1" i="0" u="none" strike="noStrike" cap="none" dirty="0" err="1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ssh</a:t>
              </a:r>
              <a:r>
                <a:rPr lang="en-US" sz="8000" b="1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command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10"/>
            <p:cNvSpPr txBox="1"/>
            <p:nvPr/>
          </p:nvSpPr>
          <p:spPr>
            <a:xfrm>
              <a:off x="-14892" y="5839370"/>
              <a:ext cx="14222585" cy="517064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3600" b="0" i="0" u="none" strike="noStrike" cap="none" dirty="0">
                  <a:solidFill>
                    <a:schemeClr val="bg1"/>
                  </a:solidFill>
                  <a:latin typeface="Bahnschrift Light" panose="020B0502040204020203" pitchFamily="34" charset="0"/>
                  <a:ea typeface="Montserrat"/>
                  <a:cs typeface="Montserrat"/>
                  <a:sym typeface="Montserrat"/>
                </a:rPr>
                <a:t>[user01@localhost ~]$ vim /</a:t>
              </a:r>
              <a:r>
                <a:rPr lang="en-US" sz="3600" b="0" i="0" u="none" strike="noStrike" cap="none" dirty="0" err="1">
                  <a:solidFill>
                    <a:schemeClr val="bg1"/>
                  </a:solidFill>
                  <a:latin typeface="Bahnschrift Light" panose="020B0502040204020203" pitchFamily="34" charset="0"/>
                  <a:ea typeface="Montserrat"/>
                  <a:cs typeface="Montserrat"/>
                  <a:sym typeface="Montserrat"/>
                </a:rPr>
                <a:t>etc</a:t>
              </a:r>
              <a:r>
                <a:rPr lang="en-US" sz="3600" b="0" i="0" u="none" strike="noStrike" cap="none" dirty="0">
                  <a:solidFill>
                    <a:schemeClr val="bg1"/>
                  </a:solidFill>
                  <a:latin typeface="Bahnschrift Light" panose="020B0502040204020203" pitchFamily="34" charset="0"/>
                  <a:ea typeface="Montserrat"/>
                  <a:cs typeface="Montserrat"/>
                  <a:sym typeface="Montserrat"/>
                </a:rPr>
                <a:t>/</a:t>
              </a:r>
              <a:r>
                <a:rPr lang="en-US" sz="3600" b="0" i="0" u="none" strike="noStrike" cap="none" dirty="0" err="1">
                  <a:solidFill>
                    <a:schemeClr val="bg1"/>
                  </a:solidFill>
                  <a:latin typeface="Bahnschrift Light" panose="020B0502040204020203" pitchFamily="34" charset="0"/>
                  <a:ea typeface="Montserrat"/>
                  <a:cs typeface="Montserrat"/>
                  <a:sym typeface="Montserrat"/>
                </a:rPr>
                <a:t>sysconfig</a:t>
              </a:r>
              <a:r>
                <a:rPr lang="en-US" sz="3600" b="0" i="0" u="none" strike="noStrike" cap="none" dirty="0">
                  <a:solidFill>
                    <a:schemeClr val="bg1"/>
                  </a:solidFill>
                  <a:latin typeface="Bahnschrift Light" panose="020B0502040204020203" pitchFamily="34" charset="0"/>
                  <a:ea typeface="Montserrat"/>
                  <a:cs typeface="Montserrat"/>
                  <a:sym typeface="Montserrat"/>
                </a:rPr>
                <a:t>/network-scripts/ifcfg-name </a:t>
              </a:r>
            </a:p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3600" b="0" i="0" u="none" strike="noStrike" cap="none" dirty="0">
                  <a:solidFill>
                    <a:schemeClr val="bg1"/>
                  </a:solidFill>
                  <a:latin typeface="Bahnschrift Light" panose="020B0502040204020203" pitchFamily="34" charset="0"/>
                  <a:ea typeface="Montserrat"/>
                  <a:cs typeface="Montserrat"/>
                  <a:sym typeface="Montserrat"/>
                </a:rPr>
                <a:t>[user01@localhost ~]$ nmcli con reload</a:t>
              </a:r>
            </a:p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endParaRPr lang="en-US" sz="3600" b="0" i="0" u="none" strike="noStrike" cap="none" dirty="0">
                <a:solidFill>
                  <a:schemeClr val="bg1"/>
                </a:solidFill>
                <a:latin typeface="Bahnschrift Light" panose="020B0502040204020203" pitchFamily="34" charset="0"/>
                <a:sym typeface="Arial"/>
              </a:endParaRPr>
            </a:p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endParaRPr sz="3600" b="0" i="0" u="none" strike="noStrike" cap="none" dirty="0">
                <a:solidFill>
                  <a:schemeClr val="bg1"/>
                </a:solidFill>
                <a:latin typeface="Bahnschrift Light" panose="020B0502040204020203" pitchFamily="34" charset="0"/>
                <a:sym typeface="Arial"/>
              </a:endParaRPr>
            </a:p>
          </p:txBody>
        </p:sp>
      </p:grpSp>
      <p:sp>
        <p:nvSpPr>
          <p:cNvPr id="246" name="Google Shape;246;p10"/>
          <p:cNvSpPr/>
          <p:nvPr/>
        </p:nvSpPr>
        <p:spPr>
          <a:xfrm>
            <a:off x="0" y="0"/>
            <a:ext cx="5144355" cy="10287000"/>
          </a:xfrm>
          <a:prstGeom prst="rect">
            <a:avLst/>
          </a:prstGeom>
          <a:solidFill>
            <a:srgbClr val="F7F4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7" name="Google Shape;247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1463786"/>
            <a:ext cx="3095939" cy="2879223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10"/>
          <p:cNvSpPr/>
          <p:nvPr/>
        </p:nvSpPr>
        <p:spPr>
          <a:xfrm rot="10800000">
            <a:off x="2226039" y="1011410"/>
            <a:ext cx="701262" cy="734720"/>
          </a:xfrm>
          <a:custGeom>
            <a:avLst/>
            <a:gdLst/>
            <a:ahLst/>
            <a:cxnLst/>
            <a:rect l="l" t="t" r="r" b="b"/>
            <a:pathLst>
              <a:path w="10990384" h="11514742" extrusionOk="0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9BF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9" name="Google Shape;249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4859821"/>
            <a:ext cx="3095939" cy="2879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002191" y="1053239"/>
            <a:ext cx="257109" cy="376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1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6908800"/>
            <a:ext cx="1879600" cy="337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4FA"/>
        </a:solidFill>
        <a:effectLst/>
      </p:bgPr>
    </p:bg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Google Shape;212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408400" y="6907450"/>
            <a:ext cx="1879600" cy="3378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EE621EFD-8605-EA7C-C139-F6F750AE8E38}"/>
              </a:ext>
            </a:extLst>
          </p:cNvPr>
          <p:cNvGrpSpPr/>
          <p:nvPr/>
        </p:nvGrpSpPr>
        <p:grpSpPr>
          <a:xfrm>
            <a:off x="1064302" y="1861483"/>
            <a:ext cx="15215016" cy="6241327"/>
            <a:chOff x="4769741" y="4888208"/>
            <a:chExt cx="8817104" cy="2972057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FBCAC4DA-6C06-A0A3-E7D7-B7AF5971995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69741" y="4888208"/>
              <a:ext cx="8817104" cy="510584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0E476724-E5FA-CEB2-3581-50FAEF29491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769741" y="5398792"/>
              <a:ext cx="8817104" cy="246147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26882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4FA"/>
        </a:solidFill>
        <a:effectLst/>
      </p:bgPr>
    </p:bg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Google Shape;212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408400" y="6907450"/>
            <a:ext cx="1879600" cy="3378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AB8A075E-115E-6E48-80A8-65E0135E48B4}"/>
              </a:ext>
            </a:extLst>
          </p:cNvPr>
          <p:cNvGrpSpPr/>
          <p:nvPr/>
        </p:nvGrpSpPr>
        <p:grpSpPr>
          <a:xfrm>
            <a:off x="819799" y="2412096"/>
            <a:ext cx="16228677" cy="4630805"/>
            <a:chOff x="1029661" y="598286"/>
            <a:chExt cx="16228677" cy="4630805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FBCAC4DA-6C06-A0A3-E7D7-B7AF5971995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61771" y="598286"/>
              <a:ext cx="15964455" cy="931723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CBB0D95-012A-FFBE-04AE-69819359423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29661" y="1530009"/>
              <a:ext cx="16228677" cy="369908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4FA"/>
        </a:solidFill>
        <a:effectLst/>
      </p:bgPr>
    </p:bg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Google Shape;212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408400" y="6907450"/>
            <a:ext cx="1879600" cy="3378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43CC984F-868B-94DC-61AA-EDBADE8BCC91}"/>
              </a:ext>
            </a:extLst>
          </p:cNvPr>
          <p:cNvGrpSpPr/>
          <p:nvPr/>
        </p:nvGrpSpPr>
        <p:grpSpPr>
          <a:xfrm>
            <a:off x="443945" y="2144807"/>
            <a:ext cx="15964455" cy="5997386"/>
            <a:chOff x="951909" y="2412096"/>
            <a:chExt cx="15964455" cy="5997386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FBCAC4DA-6C06-A0A3-E7D7-B7AF5971995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51909" y="2412096"/>
              <a:ext cx="15964455" cy="931723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59258A57-B81A-2875-60C5-BE59014AAD3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51909" y="3528630"/>
              <a:ext cx="15928447" cy="488085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73355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4FA"/>
        </a:solidFill>
        <a:effectLst/>
      </p:bgPr>
    </p:bg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Google Shape;212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408400" y="6907450"/>
            <a:ext cx="1879600" cy="337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D4750CE-7BA8-CD6A-EB3A-C4F69B590A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954" y="1915258"/>
            <a:ext cx="16256650" cy="588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1237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4FA"/>
        </a:solidFill>
        <a:effectLst/>
      </p:bgPr>
    </p:bg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Google Shape;212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408400" y="6907450"/>
            <a:ext cx="1879600" cy="337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BCAC4DA-6C06-A0A3-E7D7-B7AF597199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945" y="2144807"/>
            <a:ext cx="15964455" cy="93172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30C3A56-4895-050E-72C6-F0209ED561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3945" y="3076529"/>
            <a:ext cx="15964455" cy="6215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3519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4FA"/>
        </a:solidFill>
        <a:effectLst/>
      </p:bgPr>
    </p:bg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Google Shape;212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408400" y="6907450"/>
            <a:ext cx="1879600" cy="3378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1BF6DFB6-80FB-8D98-C0F3-30D4D093BE38}"/>
              </a:ext>
            </a:extLst>
          </p:cNvPr>
          <p:cNvGrpSpPr/>
          <p:nvPr/>
        </p:nvGrpSpPr>
        <p:grpSpPr>
          <a:xfrm>
            <a:off x="839450" y="884420"/>
            <a:ext cx="15224176" cy="8799226"/>
            <a:chOff x="443945" y="2144807"/>
            <a:chExt cx="15964455" cy="10660063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FBCAC4DA-6C06-A0A3-E7D7-B7AF5971995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3945" y="2144807"/>
              <a:ext cx="15964455" cy="931723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C9C6C0EB-5755-8B88-F7E4-82D6EF2BFEF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43945" y="3076530"/>
              <a:ext cx="15964455" cy="97283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23818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1" name="Google Shape;241;p10"/>
          <p:cNvGrpSpPr/>
          <p:nvPr/>
        </p:nvGrpSpPr>
        <p:grpSpPr>
          <a:xfrm>
            <a:off x="6592361" y="2660531"/>
            <a:ext cx="10666939" cy="4449946"/>
            <a:chOff x="-14892" y="3008496"/>
            <a:chExt cx="14222585" cy="5933262"/>
          </a:xfrm>
        </p:grpSpPr>
        <p:sp>
          <p:nvSpPr>
            <p:cNvPr id="242" name="Google Shape;242;p10"/>
            <p:cNvSpPr txBox="1"/>
            <p:nvPr/>
          </p:nvSpPr>
          <p:spPr>
            <a:xfrm>
              <a:off x="-14892" y="3008496"/>
              <a:ext cx="12590988" cy="20682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0"/>
                <a:buFont typeface="Arial"/>
                <a:buNone/>
              </a:pPr>
              <a:r>
                <a:rPr lang="en-US" sz="2800" b="1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run nmcli con reload to make NetworkManager read the configuration changes. The interface still needs to be restarted for changes to take effect.</a:t>
              </a:r>
              <a:endParaRPr sz="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10"/>
            <p:cNvSpPr txBox="1"/>
            <p:nvPr/>
          </p:nvSpPr>
          <p:spPr>
            <a:xfrm>
              <a:off x="-14892" y="5839370"/>
              <a:ext cx="14222585" cy="31023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3600" b="0" i="0" u="none" strike="noStrike" cap="none" dirty="0">
                  <a:solidFill>
                    <a:schemeClr val="bg1"/>
                  </a:solidFill>
                  <a:latin typeface="Bahnschrift Light" panose="020B0502040204020203" pitchFamily="34" charset="0"/>
                  <a:ea typeface="Montserrat"/>
                  <a:cs typeface="Montserrat"/>
                  <a:sym typeface="Montserrat"/>
                </a:rPr>
                <a:t>[</a:t>
              </a:r>
              <a:r>
                <a:rPr lang="en-US" sz="3600" b="0" i="0" u="none" strike="noStrike" cap="none" dirty="0" err="1">
                  <a:solidFill>
                    <a:schemeClr val="bg1"/>
                  </a:solidFill>
                  <a:latin typeface="Bahnschrift Light" panose="020B0502040204020203" pitchFamily="34" charset="0"/>
                  <a:ea typeface="Montserrat"/>
                  <a:cs typeface="Montserrat"/>
                  <a:sym typeface="Montserrat"/>
                </a:rPr>
                <a:t>root@host</a:t>
              </a:r>
              <a:r>
                <a:rPr lang="en-US" sz="3600" b="0" i="0" u="none" strike="noStrike" cap="none" dirty="0">
                  <a:solidFill>
                    <a:schemeClr val="bg1"/>
                  </a:solidFill>
                  <a:latin typeface="Bahnschrift Light" panose="020B0502040204020203" pitchFamily="34" charset="0"/>
                  <a:ea typeface="Montserrat"/>
                  <a:cs typeface="Montserrat"/>
                  <a:sym typeface="Montserrat"/>
                </a:rPr>
                <a:t> ~]# nmcli con reload</a:t>
              </a:r>
            </a:p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3600" b="0" i="0" u="none" strike="noStrike" cap="none" dirty="0">
                  <a:solidFill>
                    <a:schemeClr val="bg1"/>
                  </a:solidFill>
                  <a:latin typeface="Bahnschrift Light" panose="020B0502040204020203" pitchFamily="34" charset="0"/>
                  <a:ea typeface="Montserrat"/>
                  <a:cs typeface="Montserrat"/>
                  <a:sym typeface="Montserrat"/>
                </a:rPr>
                <a:t>[</a:t>
              </a:r>
              <a:r>
                <a:rPr lang="en-US" sz="3600" b="0" i="0" u="none" strike="noStrike" cap="none" dirty="0" err="1">
                  <a:solidFill>
                    <a:schemeClr val="bg1"/>
                  </a:solidFill>
                  <a:latin typeface="Bahnschrift Light" panose="020B0502040204020203" pitchFamily="34" charset="0"/>
                  <a:ea typeface="Montserrat"/>
                  <a:cs typeface="Montserrat"/>
                  <a:sym typeface="Montserrat"/>
                </a:rPr>
                <a:t>root@host</a:t>
              </a:r>
              <a:r>
                <a:rPr lang="en-US" sz="3600" b="0" i="0" u="none" strike="noStrike" cap="none" dirty="0">
                  <a:solidFill>
                    <a:schemeClr val="bg1"/>
                  </a:solidFill>
                  <a:latin typeface="Bahnschrift Light" panose="020B0502040204020203" pitchFamily="34" charset="0"/>
                  <a:ea typeface="Montserrat"/>
                  <a:cs typeface="Montserrat"/>
                  <a:sym typeface="Montserrat"/>
                </a:rPr>
                <a:t> ~]# nmcli con down "static-ens3"</a:t>
              </a:r>
            </a:p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3600" b="0" i="0" u="none" strike="noStrike" cap="none" dirty="0">
                  <a:solidFill>
                    <a:schemeClr val="bg1"/>
                  </a:solidFill>
                  <a:latin typeface="Bahnschrift Light" panose="020B0502040204020203" pitchFamily="34" charset="0"/>
                  <a:ea typeface="Montserrat"/>
                  <a:cs typeface="Montserrat"/>
                  <a:sym typeface="Montserrat"/>
                </a:rPr>
                <a:t>[</a:t>
              </a:r>
              <a:r>
                <a:rPr lang="en-US" sz="3600" b="0" i="0" u="none" strike="noStrike" cap="none" dirty="0" err="1">
                  <a:solidFill>
                    <a:schemeClr val="bg1"/>
                  </a:solidFill>
                  <a:latin typeface="Bahnschrift Light" panose="020B0502040204020203" pitchFamily="34" charset="0"/>
                  <a:ea typeface="Montserrat"/>
                  <a:cs typeface="Montserrat"/>
                  <a:sym typeface="Montserrat"/>
                </a:rPr>
                <a:t>root@host</a:t>
              </a:r>
              <a:r>
                <a:rPr lang="en-US" sz="3600" b="0" i="0" u="none" strike="noStrike" cap="none" dirty="0">
                  <a:solidFill>
                    <a:schemeClr val="bg1"/>
                  </a:solidFill>
                  <a:latin typeface="Bahnschrift Light" panose="020B0502040204020203" pitchFamily="34" charset="0"/>
                  <a:ea typeface="Montserrat"/>
                  <a:cs typeface="Montserrat"/>
                  <a:sym typeface="Montserrat"/>
                </a:rPr>
                <a:t> ~]# nmcli con up "static-ens3"</a:t>
              </a:r>
              <a:endParaRPr sz="3600" b="0" i="0" u="none" strike="noStrike" cap="none" dirty="0">
                <a:solidFill>
                  <a:schemeClr val="bg1"/>
                </a:solidFill>
                <a:latin typeface="Bahnschrift Light" panose="020B0502040204020203" pitchFamily="34" charset="0"/>
                <a:sym typeface="Arial"/>
              </a:endParaRPr>
            </a:p>
          </p:txBody>
        </p:sp>
      </p:grpSp>
      <p:sp>
        <p:nvSpPr>
          <p:cNvPr id="246" name="Google Shape;246;p10"/>
          <p:cNvSpPr/>
          <p:nvPr/>
        </p:nvSpPr>
        <p:spPr>
          <a:xfrm>
            <a:off x="0" y="0"/>
            <a:ext cx="5144355" cy="10287000"/>
          </a:xfrm>
          <a:prstGeom prst="rect">
            <a:avLst/>
          </a:prstGeom>
          <a:solidFill>
            <a:srgbClr val="F7F4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7" name="Google Shape;247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1463786"/>
            <a:ext cx="3095939" cy="2879223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10"/>
          <p:cNvSpPr/>
          <p:nvPr/>
        </p:nvSpPr>
        <p:spPr>
          <a:xfrm rot="10800000">
            <a:off x="2226039" y="1011410"/>
            <a:ext cx="701262" cy="734720"/>
          </a:xfrm>
          <a:custGeom>
            <a:avLst/>
            <a:gdLst/>
            <a:ahLst/>
            <a:cxnLst/>
            <a:rect l="l" t="t" r="r" b="b"/>
            <a:pathLst>
              <a:path w="10990384" h="11514742" extrusionOk="0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9BF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9" name="Google Shape;249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4859821"/>
            <a:ext cx="3095939" cy="2879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002191" y="1053239"/>
            <a:ext cx="257109" cy="376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1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6908800"/>
            <a:ext cx="1879600" cy="3378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34522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93</Words>
  <Application>Microsoft Office PowerPoint</Application>
  <PresentationFormat>Custom</PresentationFormat>
  <Paragraphs>9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Montserrat</vt:lpstr>
      <vt:lpstr>Arial</vt:lpstr>
      <vt:lpstr>Bahnschrift Light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Mohamed Fakhruldeen</cp:lastModifiedBy>
  <cp:revision>2</cp:revision>
  <dcterms:modified xsi:type="dcterms:W3CDTF">2022-05-23T18:17:19Z</dcterms:modified>
</cp:coreProperties>
</file>