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68" r:id="rId2"/>
    <p:sldId id="267" r:id="rId3"/>
    <p:sldId id="269" r:id="rId4"/>
    <p:sldId id="270" r:id="rId5"/>
    <p:sldId id="271" r:id="rId6"/>
    <p:sldId id="272" r:id="rId7"/>
  </p:sldIdLst>
  <p:sldSz cx="18288000" cy="10287000"/>
  <p:notesSz cx="6858000" cy="9144000"/>
  <p:embeddedFontLst>
    <p:embeddedFont>
      <p:font typeface="Bahnschrift Light" panose="020B0502040204020203" pitchFamily="3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523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59595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1178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958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6108381" y="3292210"/>
            <a:ext cx="9552328" cy="2566709"/>
            <a:chOff x="0" y="0"/>
            <a:chExt cx="12736438" cy="3422279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0" y="0"/>
              <a:ext cx="1273643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12.E CONFIGURING HOST NAMES AND NAME RESOLUTION</a:t>
              </a: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1929049"/>
              <a:ext cx="12736438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configure a server’s static host name and its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name resolution and test the results.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746131"/>
            <a:ext cx="10666939" cy="7691137"/>
            <a:chOff x="-14892" y="1789296"/>
            <a:chExt cx="14222585" cy="10254851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3250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66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CHANGING THE SYSTEM HOST NAME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6204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hostname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hostnamectl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\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			&gt; 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set-hostname host@example.com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hostnamectl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status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nb-NO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[root@host ~]# cat /etc/hostname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746131"/>
            <a:ext cx="10666939" cy="6139943"/>
            <a:chOff x="-14892" y="1789296"/>
            <a:chExt cx="14222585" cy="8186592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3250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66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CONFIGURING NAME RESOLUTION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4136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cat 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/hosts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cat 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/nsswitch.conf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cat 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resolv.conf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getent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hosts hostname</a:t>
              </a:r>
              <a:endParaRPr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779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746131"/>
            <a:ext cx="10666939" cy="6915540"/>
            <a:chOff x="-14892" y="1789296"/>
            <a:chExt cx="14222585" cy="9220722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23637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NetworkManager updates the /</a:t>
              </a:r>
              <a:r>
                <a:rPr lang="en-US" sz="32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3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32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resolv.conf</a:t>
              </a:r>
              <a:r>
                <a:rPr lang="en-US" sz="3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file using DNS settings in the connection configuration files</a:t>
              </a:r>
              <a:endParaRPr sz="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5170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nmcli con mod ID ipv4.dns IP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nmcli con down ID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nmcli con up ID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cat 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sysconfig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/network-scripts/ifcfg-ID</a:t>
              </a:r>
              <a:endParaRPr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644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746131"/>
            <a:ext cx="10666939" cy="3813152"/>
            <a:chOff x="-14892" y="1789296"/>
            <a:chExt cx="14222585" cy="5084204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23637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NetworkManager updates the /</a:t>
              </a:r>
              <a:r>
                <a:rPr lang="en-US" sz="32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3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32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resolv.conf</a:t>
              </a:r>
              <a:r>
                <a:rPr lang="en-US" sz="3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file using DNS settings in the connection configuration files</a:t>
              </a:r>
              <a:endParaRPr sz="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1034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nmcli con mod ID +ipv4.dns IP</a:t>
              </a:r>
              <a:endParaRPr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650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746131"/>
            <a:ext cx="10666939" cy="3813152"/>
            <a:chOff x="-14892" y="1789296"/>
            <a:chExt cx="14222585" cy="5084204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10833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44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Testing DNS Name Resolution</a:t>
              </a:r>
              <a:endParaRPr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1034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host classroom.example.com</a:t>
              </a:r>
              <a:endParaRPr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6558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224</Words>
  <Application>Microsoft Office PowerPoint</Application>
  <PresentationFormat>Custom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Montserrat</vt:lpstr>
      <vt:lpstr>Arial</vt:lpstr>
      <vt:lpstr>Bahnschrift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 Fakhruldeen</cp:lastModifiedBy>
  <cp:revision>2</cp:revision>
  <dcterms:modified xsi:type="dcterms:W3CDTF">2022-05-23T18:40:39Z</dcterms:modified>
</cp:coreProperties>
</file>