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28364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Linux Admin 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006748"/>
            <a:chOff x="0" y="0"/>
            <a:chExt cx="12736438" cy="267566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12 MANAGING NETWORKING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50"/>
              <a:ext cx="12736438" cy="746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Configure network interfaces and settings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1</cp:revision>
  <dcterms:modified xsi:type="dcterms:W3CDTF">2022-05-11T15:46:23Z</dcterms:modified>
</cp:coreProperties>
</file>