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63" r:id="rId3"/>
    <p:sldId id="270" r:id="rId4"/>
    <p:sldId id="265" r:id="rId5"/>
    <p:sldId id="271" r:id="rId6"/>
    <p:sldId id="272" r:id="rId7"/>
    <p:sldId id="273" r:id="rId8"/>
    <p:sldId id="267" r:id="rId9"/>
    <p:sldId id="274" r:id="rId10"/>
    <p:sldId id="275" r:id="rId11"/>
  </p:sldIdLst>
  <p:sldSz cx="18288000" cy="10287000"/>
  <p:notesSz cx="6858000" cy="9144000"/>
  <p:embeddedFontLst>
    <p:embeddedFont>
      <p:font typeface="Bahnschrift Light" panose="020B0502040204020203" pitchFamily="3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dYZvR68yU5MQsXfwGiBTPuuIl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939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18561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81786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7318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22484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1224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8399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/>
          <p:cNvGrpSpPr/>
          <p:nvPr/>
        </p:nvGrpSpPr>
        <p:grpSpPr>
          <a:xfrm>
            <a:off x="6108381" y="3292210"/>
            <a:ext cx="9552328" cy="2566710"/>
            <a:chOff x="0" y="0"/>
            <a:chExt cx="12736438" cy="3422280"/>
          </a:xfrm>
        </p:grpSpPr>
        <p:sp>
          <p:nvSpPr>
            <p:cNvPr id="102" name="Google Shape;102;p2"/>
            <p:cNvSpPr txBox="1"/>
            <p:nvPr/>
          </p:nvSpPr>
          <p:spPr>
            <a:xfrm>
              <a:off x="0" y="0"/>
              <a:ext cx="1273643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40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13.B TRANSFERRING FILES BETWEEN SYSTEMS SECURELY</a:t>
              </a: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0" y="1929049"/>
              <a:ext cx="12736438" cy="1493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transfer files to or from a remote system securely using SSH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92361" y="1746131"/>
            <a:ext cx="10666939" cy="5364346"/>
            <a:chOff x="-14892" y="1789296"/>
            <a:chExt cx="14222585" cy="7152463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4892" y="1789296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sftp command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14892" y="5839370"/>
              <a:ext cx="14222585" cy="31023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pl-PL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sftp&gt; put /etc/hosts</a:t>
              </a:r>
              <a:endParaRPr lang="en-US"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pl-PL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sftp&gt; get /etc/yum.conf</a:t>
              </a:r>
              <a:endParaRPr lang="en-US"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pl-PL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sftp&gt; 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exit</a:t>
              </a:r>
              <a:endParaRPr lang="pl-PL"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534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/>
          <p:nvPr/>
        </p:nvSpPr>
        <p:spPr>
          <a:xfrm>
            <a:off x="1178602" y="1792026"/>
            <a:ext cx="9443250" cy="443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TRANSFERRING FILES USING SECURE COPY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8"/>
          <p:cNvSpPr/>
          <p:nvPr/>
        </p:nvSpPr>
        <p:spPr>
          <a:xfrm>
            <a:off x="13986110" y="2362702"/>
            <a:ext cx="714375" cy="748458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1C3380-7A53-2C85-CDD9-2754E998FD49}"/>
              </a:ext>
            </a:extLst>
          </p:cNvPr>
          <p:cNvSpPr txBox="1"/>
          <p:nvPr/>
        </p:nvSpPr>
        <p:spPr>
          <a:xfrm>
            <a:off x="1178602" y="6610662"/>
            <a:ext cx="11218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Secure Copy </a:t>
            </a:r>
            <a:r>
              <a:rPr lang="en-US" sz="3600" b="1" dirty="0"/>
              <a:t>SCP</a:t>
            </a:r>
          </a:p>
          <a:p>
            <a:r>
              <a:rPr lang="en-US" sz="3600" dirty="0"/>
              <a:t>command, scp, which is part of the OpenSSH suite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/>
          <p:nvPr/>
        </p:nvSpPr>
        <p:spPr>
          <a:xfrm>
            <a:off x="1178602" y="1792026"/>
            <a:ext cx="9443250" cy="443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TRANSFERRING FILES USING SECURE COPY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8"/>
          <p:cNvSpPr/>
          <p:nvPr/>
        </p:nvSpPr>
        <p:spPr>
          <a:xfrm>
            <a:off x="13986110" y="2362702"/>
            <a:ext cx="714375" cy="748458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1C3380-7A53-2C85-CDD9-2754E998FD49}"/>
              </a:ext>
            </a:extLst>
          </p:cNvPr>
          <p:cNvSpPr txBox="1"/>
          <p:nvPr/>
        </p:nvSpPr>
        <p:spPr>
          <a:xfrm>
            <a:off x="1178602" y="6863009"/>
            <a:ext cx="1121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scp file1 file2 </a:t>
            </a:r>
            <a:r>
              <a:rPr lang="en-US" sz="3600" dirty="0" err="1"/>
              <a:t>remoteuser@remotehost</a:t>
            </a:r>
            <a:r>
              <a:rPr lang="en-US" sz="3600" dirty="0"/>
              <a:t>:/</a:t>
            </a:r>
            <a:r>
              <a:rPr lang="en-US" sz="3600" dirty="0" err="1"/>
              <a:t>remotedir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4444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92361" y="3000610"/>
            <a:ext cx="10666939" cy="4588749"/>
            <a:chOff x="-14892" y="1789296"/>
            <a:chExt cx="14222585" cy="6118333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4892" y="1789296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scp command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14892" y="5839370"/>
              <a:ext cx="14222585" cy="2068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[user01@localhost ~]$ scp /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etc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/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yum.conf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/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etc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/hosts 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remoteuser@remotehost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:/home/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remoteuser</a:t>
              </a:r>
              <a:endParaRPr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92361" y="3000610"/>
            <a:ext cx="10666939" cy="5364346"/>
            <a:chOff x="-14892" y="1789296"/>
            <a:chExt cx="14222585" cy="7152463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4892" y="1789296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scp </a:t>
              </a:r>
              <a:r>
                <a:rPr lang="en-US" sz="80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otherway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14892" y="5839370"/>
              <a:ext cx="14222585" cy="31023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~]$ scp 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remoteuser@remotehost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:/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etc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/hostname /home/user</a:t>
              </a:r>
              <a:endParaRPr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7587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92361" y="3000610"/>
            <a:ext cx="10666939" cy="4588749"/>
            <a:chOff x="-14892" y="1789296"/>
            <a:chExt cx="14222585" cy="6118333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4892" y="1789296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scp directory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14892" y="5839370"/>
              <a:ext cx="14222585" cy="2068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pt-BR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[user@host ~]$ scp -r root@remoteuser:/var/log /tmp</a:t>
              </a:r>
              <a:endParaRPr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0507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/>
          <p:nvPr/>
        </p:nvSpPr>
        <p:spPr>
          <a:xfrm>
            <a:off x="1178601" y="1792026"/>
            <a:ext cx="11956059" cy="3988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72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TRANSFERRING FILES USING THE SECURE FILE TRANSFER PROGRAM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8"/>
          <p:cNvSpPr/>
          <p:nvPr/>
        </p:nvSpPr>
        <p:spPr>
          <a:xfrm>
            <a:off x="13986110" y="2362702"/>
            <a:ext cx="714375" cy="748458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1C3380-7A53-2C85-CDD9-2754E998FD49}"/>
              </a:ext>
            </a:extLst>
          </p:cNvPr>
          <p:cNvSpPr txBox="1"/>
          <p:nvPr/>
        </p:nvSpPr>
        <p:spPr>
          <a:xfrm>
            <a:off x="1178602" y="6863009"/>
            <a:ext cx="1121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sftp </a:t>
            </a:r>
            <a:r>
              <a:rPr lang="en-US" sz="3600" dirty="0" err="1"/>
              <a:t>remoteuser@remotehost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31920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92361" y="1746131"/>
            <a:ext cx="10666939" cy="3813152"/>
            <a:chOff x="-14892" y="1789296"/>
            <a:chExt cx="14222585" cy="5084204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4892" y="1789296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sftp command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14892" y="5839370"/>
              <a:ext cx="14222585" cy="10341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pl-PL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[user@host ~]$ sftp remoteuser@remotehost</a:t>
              </a:r>
              <a:endParaRPr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0407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92361" y="1746131"/>
            <a:ext cx="10666939" cy="6915540"/>
            <a:chOff x="-14892" y="1789296"/>
            <a:chExt cx="14222585" cy="9220722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4892" y="1789296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sftp command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14892" y="5839370"/>
              <a:ext cx="14222585" cy="51706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pl-PL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sftp&gt; mkdir hostbackup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pl-PL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sftp&gt; cd hostbackup</a:t>
              </a:r>
              <a:endParaRPr lang="en-US"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ea typeface="Montserrat"/>
                <a:cs typeface="Montserrat"/>
                <a:sym typeface="Montserrat"/>
              </a:endParaRPr>
            </a:p>
            <a:p>
              <a:pPr>
                <a:lnSpc>
                  <a:spcPct val="140015"/>
                </a:lnSpc>
                <a:buSzPts val="2599"/>
              </a:pPr>
              <a:r>
                <a:rPr lang="pl-PL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sftp&gt; rmdir hostbackup</a:t>
              </a:r>
              <a:endParaRPr lang="en-US"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pl-PL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sftp&gt;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pwd</a:t>
              </a:r>
              <a:endParaRPr lang="en-US"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pl-PL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sftp&gt;</a:t>
              </a:r>
              <a:r>
                <a:rPr lang="en-US" sz="3600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ls</a:t>
              </a:r>
              <a:endParaRPr lang="en-US"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475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179</Words>
  <Application>Microsoft Office PowerPoint</Application>
  <PresentationFormat>Custom</PresentationFormat>
  <Paragraphs>27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Montserrat</vt:lpstr>
      <vt:lpstr>Calibri</vt:lpstr>
      <vt:lpstr>Bahnschrift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Fakhruldeen</dc:creator>
  <cp:lastModifiedBy>Mohamed Fakhruldeen</cp:lastModifiedBy>
  <cp:revision>3</cp:revision>
  <dcterms:modified xsi:type="dcterms:W3CDTF">2022-05-27T14:31:49Z</dcterms:modified>
</cp:coreProperties>
</file>