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65" r:id="rId4"/>
    <p:sldId id="270" r:id="rId5"/>
    <p:sldId id="271" r:id="rId6"/>
    <p:sldId id="272" r:id="rId7"/>
  </p:sldIdLst>
  <p:sldSz cx="18288000" cy="10287000"/>
  <p:notesSz cx="6858000" cy="9144000"/>
  <p:embeddedFontLst>
    <p:embeddedFont>
      <p:font typeface="Bahnschrift Light" panose="020B0502040204020203" pitchFamily="3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339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451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109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3292210"/>
            <a:ext cx="9552328" cy="2566710"/>
            <a:chOff x="0" y="0"/>
            <a:chExt cx="12736438" cy="3422280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13.C SYNCHRONIZING FILES BETWEEN SYSTEMS SECURELY 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50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efficiently and securely synchronize the contents of a local file or directory with a copy on a remote server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478405" y="2061848"/>
            <a:ext cx="9443250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SYNCHRONIZE FILES AND DIRECTORIES WITH </a:t>
            </a:r>
            <a:r>
              <a:rPr lang="en-US" sz="8000" b="1" i="1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rsync</a:t>
            </a: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746131"/>
            <a:ext cx="10666939" cy="5364346"/>
            <a:chOff x="-14892" y="1789296"/>
            <a:chExt cx="14222585" cy="7152463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14892" y="1789296"/>
              <a:ext cx="1259098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</a:t>
              </a: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sync options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3102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-n				-&gt; dry run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-v or –-verbose	-&gt; more detailed output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-a or --archive 	-&gt; enables "archive mode".</a:t>
              </a: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39234" y="711517"/>
            <a:ext cx="10720066" cy="8285074"/>
            <a:chOff x="-85728" y="409810"/>
            <a:chExt cx="14293421" cy="11046771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85728" y="409810"/>
              <a:ext cx="12590988" cy="393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Options Enabled with </a:t>
              </a:r>
              <a:r>
                <a:rPr lang="en-US" sz="8000" b="1" i="1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rsync -a</a:t>
              </a:r>
              <a:endParaRPr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251802"/>
              <a:ext cx="14222585" cy="6204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71500" marR="0" lvl="0" indent="-57150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Pts val="2599"/>
                <a:buFont typeface="Arial" panose="020B0604020202020204" pitchFamily="34" charset="0"/>
                <a:buChar char="•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-r, --recursive synchronize recursively the whole directory tree</a:t>
              </a:r>
            </a:p>
            <a:p>
              <a:pPr marL="571500" marR="0" lvl="0" indent="-57150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Pts val="2599"/>
                <a:buFont typeface="Arial" panose="020B0604020202020204" pitchFamily="34" charset="0"/>
                <a:buChar char="•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-p, --perms preserve permissions</a:t>
              </a:r>
            </a:p>
            <a:p>
              <a:pPr marL="571500" marR="0" lvl="0" indent="-57150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Pts val="2599"/>
                <a:buFont typeface="Arial" panose="020B0604020202020204" pitchFamily="34" charset="0"/>
                <a:buChar char="•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-g, --group preserve group ownership</a:t>
              </a:r>
            </a:p>
            <a:p>
              <a:pPr marL="571500" marR="0" lvl="0" indent="-57150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Pts val="2599"/>
                <a:buFont typeface="Arial" panose="020B0604020202020204" pitchFamily="34" charset="0"/>
                <a:buChar char="•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-o, --owner preserve the owner of the files</a:t>
              </a:r>
            </a:p>
            <a:p>
              <a:pPr marL="571500" marR="0" lvl="0" indent="-57150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Pts val="2599"/>
                <a:buFont typeface="Arial" panose="020B0604020202020204" pitchFamily="34" charset="0"/>
                <a:buChar char="•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-t, --times preserve time stamps</a:t>
              </a: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34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39234" y="2268478"/>
            <a:ext cx="10720066" cy="5182686"/>
            <a:chOff x="-85728" y="409810"/>
            <a:chExt cx="14293421" cy="6910252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85728" y="409810"/>
              <a:ext cx="12590988" cy="1969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Using </a:t>
              </a:r>
              <a:r>
                <a:rPr lang="en-US" sz="8000" b="1" i="1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rsync -a</a:t>
              </a:r>
              <a:endParaRPr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251802"/>
              <a:ext cx="14222585" cy="206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rsync -av /var/log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tmp</a:t>
              </a:r>
              <a:endParaRPr lang="en-US"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ea typeface="Montserrat"/>
                <a:cs typeface="Montserrat"/>
                <a:sym typeface="Montserrat"/>
              </a:endParaRPr>
            </a:p>
            <a:p>
              <a:pPr marR="0" lvl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 ~]# rsync -av /var/log/ 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sym typeface="Arial"/>
                </a:rPr>
                <a:t>tmp</a:t>
              </a: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97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39234" y="2268478"/>
            <a:ext cx="10720066" cy="4407089"/>
            <a:chOff x="-85728" y="409810"/>
            <a:chExt cx="14293421" cy="5876122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-85728" y="409810"/>
              <a:ext cx="12590988" cy="1969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Remote </a:t>
              </a:r>
              <a:r>
                <a:rPr lang="en-US" sz="8000" b="1" i="1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rsync </a:t>
              </a:r>
              <a:endParaRPr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251802"/>
              <a:ext cx="14222585" cy="1034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 ~]# rsync -av /var/log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remotehost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:/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Bahnschrift Light" panose="020B0502040204020203" pitchFamily="34" charset="0"/>
                  <a:ea typeface="Montserrat"/>
                  <a:cs typeface="Montserrat"/>
                  <a:sym typeface="Montserrat"/>
                </a:rPr>
                <a:t>tmp</a:t>
              </a:r>
              <a:endParaRPr sz="3600" b="0" i="0" u="none" strike="noStrike" cap="none" dirty="0">
                <a:solidFill>
                  <a:schemeClr val="bg1"/>
                </a:solidFill>
                <a:latin typeface="Bahnschrift Light" panose="020B0502040204020203" pitchFamily="34" charset="0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90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167</Words>
  <Application>Microsoft Office PowerPoint</Application>
  <PresentationFormat>Custom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Bahnschrift Light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3</cp:revision>
  <dcterms:modified xsi:type="dcterms:W3CDTF">2022-05-27T15:31:35Z</dcterms:modified>
</cp:coreProperties>
</file>