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764063" cy="10287000"/>
          </a:xfrm>
          <a:prstGeom prst="rect">
            <a:avLst/>
          </a:prstGeom>
          <a:solidFill>
            <a:srgbClr val="17161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028700" y="1076325"/>
            <a:ext cx="10738579" cy="203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115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Linux Admin I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28700" y="7671540"/>
            <a:ext cx="9761400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Presented by: </a:t>
            </a:r>
            <a:r>
              <a:rPr lang="en-US" sz="2799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Mohamed Fouad Fakhruldeen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52500" y="6143350"/>
            <a:ext cx="8690400" cy="15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 b="1" i="0" u="none" strike="noStrike" cap="none" dirty="0">
                <a:solidFill>
                  <a:srgbClr val="E8BE02"/>
                </a:solidFill>
                <a:latin typeface="Montserrat"/>
                <a:ea typeface="Montserrat"/>
                <a:cs typeface="Montserrat"/>
                <a:sym typeface="Montserrat"/>
              </a:rPr>
              <a:t>Chapter 13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5681272" y="3292210"/>
            <a:ext cx="10448144" cy="2006749"/>
            <a:chOff x="-569479" y="0"/>
            <a:chExt cx="13930860" cy="2675665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-569479" y="0"/>
              <a:ext cx="13930860" cy="984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13. ARCHIVING &amp; TRANSFERRING FILES</a:t>
              </a:r>
              <a:endParaRPr 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-569479" y="1929050"/>
              <a:ext cx="13930860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Archive and copy files from one system to another.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1268312" y="1726420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5"/>
          <p:cNvGrpSpPr/>
          <p:nvPr/>
        </p:nvGrpSpPr>
        <p:grpSpPr>
          <a:xfrm>
            <a:off x="1268312" y="4366917"/>
            <a:ext cx="10214926" cy="1809726"/>
            <a:chOff x="-308" y="-1925403"/>
            <a:chExt cx="13619900" cy="2412966"/>
          </a:xfrm>
        </p:grpSpPr>
        <p:sp>
          <p:nvSpPr>
            <p:cNvPr id="172" name="Google Shape;172;p5"/>
            <p:cNvSpPr/>
            <p:nvPr/>
          </p:nvSpPr>
          <p:spPr>
            <a:xfrm rot="10800000">
              <a:off x="-308" y="-1676430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1028605" y="-1925403"/>
              <a:ext cx="12590987" cy="2412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Archive files and directories into a compressed file using tar, and extract the contents of an existing tar archive.</a:t>
              </a:r>
              <a:endParaRPr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1250090" y="6304208"/>
            <a:ext cx="10554823" cy="1206484"/>
            <a:chOff x="-21884" y="-855822"/>
            <a:chExt cx="12497691" cy="1608648"/>
          </a:xfrm>
        </p:grpSpPr>
        <p:sp>
          <p:nvSpPr>
            <p:cNvPr id="175" name="Google Shape;175;p5"/>
            <p:cNvSpPr/>
            <p:nvPr/>
          </p:nvSpPr>
          <p:spPr>
            <a:xfrm rot="10800000">
              <a:off x="-21884" y="-508713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913424" y="-855822"/>
              <a:ext cx="11562383" cy="1608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Transfer files to or from a remote system securely using SSH.</a:t>
              </a:r>
              <a:endParaRPr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75;p5">
            <a:extLst>
              <a:ext uri="{FF2B5EF4-FFF2-40B4-BE49-F238E27FC236}">
                <a16:creationId xmlns:a16="http://schemas.microsoft.com/office/drawing/2014/main" id="{EE79980D-6D12-FFB1-4817-00C5F7A45561}"/>
              </a:ext>
            </a:extLst>
          </p:cNvPr>
          <p:cNvSpPr/>
          <p:nvPr/>
        </p:nvSpPr>
        <p:spPr>
          <a:xfrm rot="10800000">
            <a:off x="1268311" y="7939823"/>
            <a:ext cx="325527" cy="30287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6;p5">
            <a:extLst>
              <a:ext uri="{FF2B5EF4-FFF2-40B4-BE49-F238E27FC236}">
                <a16:creationId xmlns:a16="http://schemas.microsoft.com/office/drawing/2014/main" id="{5857E7A7-2C75-130C-C55C-9A6383964D33}"/>
              </a:ext>
            </a:extLst>
          </p:cNvPr>
          <p:cNvSpPr txBox="1"/>
          <p:nvPr/>
        </p:nvSpPr>
        <p:spPr>
          <a:xfrm>
            <a:off x="2058218" y="7679492"/>
            <a:ext cx="9764916" cy="120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Synchronize the contents of a local file or directory with a copy on a remote server.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78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3</cp:revision>
  <dcterms:modified xsi:type="dcterms:W3CDTF">2022-05-26T14:07:59Z</dcterms:modified>
</cp:coreProperties>
</file>