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5" r:id="rId4"/>
    <p:sldId id="267" r:id="rId5"/>
    <p:sldId id="260" r:id="rId6"/>
    <p:sldId id="268" r:id="rId7"/>
    <p:sldId id="269" r:id="rId8"/>
  </p:sldIdLst>
  <p:sldSz cx="18288000" cy="10287000"/>
  <p:notesSz cx="6858000" cy="9144000"/>
  <p:embeddedFontLst>
    <p:embeddedFont>
      <p:font typeface="Bahnschrift Light" panose="020B0502040204020203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122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346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1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09"/>
            <a:chOff x="0" y="0"/>
            <a:chExt cx="12736438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10.A ACCESSING THE REMOTE COMMAND LINE WITH SSH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into a remote system and run commands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</a:t>
              </a:r>
              <a:r>
                <a:rPr lang="en-US" sz="2599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313513" y="3111160"/>
            <a:ext cx="944325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WHAT IS OPENSSH?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691137"/>
            <a:chOff x="-14892" y="1789296"/>
            <a:chExt cx="14222585" cy="1025485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6204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[user01@localhost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remotehost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user@remotehost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user@127.0.0.1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[user01@remotehost ~]$ exit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user02@remote hostname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40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268312" y="1726420"/>
            <a:ext cx="9443241" cy="2517172"/>
            <a:chOff x="0" y="-9525"/>
            <a:chExt cx="12590988" cy="3356231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 HOST KEYS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853476"/>
              <a:ext cx="1259098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server sends a copy of its public key to the client before connecting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268312" y="5768108"/>
            <a:ext cx="9443474" cy="603242"/>
            <a:chOff x="-308" y="-57150"/>
            <a:chExt cx="12591298" cy="804322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7" y="-57150"/>
              <a:ext cx="11562383" cy="804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ssh_known_hosts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268312" y="6903211"/>
            <a:ext cx="9443474" cy="603242"/>
            <a:chOff x="-308" y="-57150"/>
            <a:chExt cx="12591298" cy="804324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80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~/.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known_hosts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5105814"/>
            <a:chOff x="-14892" y="1789296"/>
            <a:chExt cx="14222585" cy="680775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Known Hosts Key Management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2757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[admin1@server1 ~]$ cat ~/.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known_hosts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192.168.254.202 ecdsa-sha2-nistp256 AAAAE2VjZHNhLXNoYTItbmlzdHAyNTYAAAAIbmlzdHAyNTYAAABBBJQz7v2unpgiYjZT6uZTwxvOADwkhq0DQ44PN35BWVE8ELmjsKrlJ/Zhm8y9iAOzECTAnrDeTQczMmPAw71VE6c=</a:t>
              </a:r>
              <a:endParaRPr sz="20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9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4847281"/>
            <a:chOff x="-14892" y="1789296"/>
            <a:chExt cx="14222585" cy="646304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Known Hosts Key Management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241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[admin1@server1 ~]$ ls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/*.pub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/ssh_host_ecdsa_key.pub  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/ssh_host_ed25519_key.pub  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/ssh_host_rsa_key.pub</a:t>
              </a:r>
              <a:endParaRPr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87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188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Calibri</vt:lpstr>
      <vt:lpstr>Bahnschrift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2022-05-10T19:47:35Z</dcterms:modified>
</cp:coreProperties>
</file>