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28700" y="1076325"/>
            <a:ext cx="10283645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96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Admin 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Fouad Fakhruldeen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14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6182391" y="2595999"/>
            <a:ext cx="11797259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14. INSTALLING AND UPDATING SOFTWARE PACKAGES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9D36A4-C2A4-16EB-3C4B-BFCF400B88D8}"/>
              </a:ext>
            </a:extLst>
          </p:cNvPr>
          <p:cNvSpPr txBox="1"/>
          <p:nvPr/>
        </p:nvSpPr>
        <p:spPr>
          <a:xfrm>
            <a:off x="6182391" y="6295869"/>
            <a:ext cx="1176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Download, install, update, and manage software</a:t>
            </a:r>
          </a:p>
          <a:p>
            <a:r>
              <a:rPr lang="en-US" sz="3600" dirty="0"/>
              <a:t>packages from Red Hat and </a:t>
            </a:r>
            <a:r>
              <a:rPr lang="en-US" sz="3600"/>
              <a:t>Yum package repositories</a:t>
            </a:r>
            <a:r>
              <a:rPr lang="en-US" sz="36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Montserrat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3</cp:revision>
  <dcterms:modified xsi:type="dcterms:W3CDTF">2022-05-27T16:48:45Z</dcterms:modified>
</cp:coreProperties>
</file>