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0" r:id="rId3"/>
    <p:sldId id="262" r:id="rId4"/>
    <p:sldId id="268" r:id="rId5"/>
    <p:sldId id="263" r:id="rId6"/>
    <p:sldId id="269" r:id="rId7"/>
    <p:sldId id="265" r:id="rId8"/>
    <p:sldId id="270" r:id="rId9"/>
    <p:sldId id="27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613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156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29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59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6182391" y="2595999"/>
            <a:ext cx="11797259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14.a EXPLAINING AND INVESTIGATING RPM</a:t>
            </a: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SOFTWARE PACKAGES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D36A4-C2A4-16EB-3C4B-BFCF400B88D8}"/>
              </a:ext>
            </a:extLst>
          </p:cNvPr>
          <p:cNvSpPr txBox="1"/>
          <p:nvPr/>
        </p:nvSpPr>
        <p:spPr>
          <a:xfrm>
            <a:off x="6182391" y="6295869"/>
            <a:ext cx="11760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explain how software is provided as RPM packages, and investigate the packages installed on the system with Yum and RPM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700" y="1014212"/>
            <a:ext cx="9443241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SOFTWARE PACKAGES AND RPM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28467" y="4169672"/>
            <a:ext cx="9443474" cy="1119922"/>
            <a:chOff x="-308" y="-57150"/>
            <a:chExt cx="12591298" cy="1493228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7" y="-57150"/>
              <a:ext cx="11562383" cy="1493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Information about installed packages is stored in a local RPM database on each system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8467" y="5304775"/>
            <a:ext cx="9443474" cy="559961"/>
            <a:chOff x="-308" y="-57150"/>
            <a:chExt cx="12591298" cy="746616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track which files were installed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465" y="6159898"/>
            <a:ext cx="9443474" cy="1119922"/>
            <a:chOff x="-308" y="-57150"/>
            <a:chExt cx="12591298" cy="1493231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028607" y="-57150"/>
              <a:ext cx="11562383" cy="1493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which ones need to be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removed if it is uninstalled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28467" y="7574983"/>
            <a:ext cx="9443474" cy="1679883"/>
            <a:chOff x="-308" y="-57150"/>
            <a:chExt cx="12591298" cy="2239847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7" y="-57150"/>
              <a:ext cx="11562383" cy="2239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check to ensure that supporting packages are present when it is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installed.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/>
        </p:nvSpPr>
        <p:spPr>
          <a:xfrm>
            <a:off x="1028699" y="1014212"/>
            <a:ext cx="1585022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RPM package files names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0FC1A-903A-072B-1DA0-DD139A916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49" y="4097413"/>
            <a:ext cx="14257941" cy="3499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1028700" y="1622065"/>
            <a:ext cx="944324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Each RPM package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5"/>
          <p:cNvGrpSpPr/>
          <p:nvPr/>
        </p:nvGrpSpPr>
        <p:grpSpPr>
          <a:xfrm>
            <a:off x="1028467" y="4777525"/>
            <a:ext cx="9443474" cy="559961"/>
            <a:chOff x="-308" y="-57150"/>
            <a:chExt cx="12591298" cy="746614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7" y="-57150"/>
              <a:ext cx="11562383" cy="746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files installed by the package.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8467" y="5912628"/>
            <a:ext cx="9443474" cy="559961"/>
            <a:chOff x="-308" y="-57150"/>
            <a:chExt cx="12591298" cy="746616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Information about the package (metadata)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465" y="6767751"/>
            <a:ext cx="9443474" cy="1679883"/>
            <a:chOff x="-308" y="-57150"/>
            <a:chExt cx="12591298" cy="2239847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028607" y="-57150"/>
              <a:ext cx="11562383" cy="2239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Scripts that may run when this package is installed, updated, or removed, or are triggered when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other packages are installed, updated, or removed.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8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2362702"/>
            <a:ext cx="11233254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Typically, software providers digitally sign RPM packages using GPG keys.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RPM system verifies package integrity by confirming that the package was signed by the appropriate GPG key.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The RPM system refuses to install a package if the GPG signature does not match.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946276" y="868786"/>
            <a:ext cx="11233254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Updating Software with RPM Packages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7;p8">
            <a:extLst>
              <a:ext uri="{FF2B5EF4-FFF2-40B4-BE49-F238E27FC236}">
                <a16:creationId xmlns:a16="http://schemas.microsoft.com/office/drawing/2014/main" id="{42248647-7CE3-9A7A-8A22-4AA255585F10}"/>
              </a:ext>
            </a:extLst>
          </p:cNvPr>
          <p:cNvSpPr txBox="1"/>
          <p:nvPr/>
        </p:nvSpPr>
        <p:spPr>
          <a:xfrm>
            <a:off x="833827" y="2909947"/>
            <a:ext cx="11233254" cy="664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400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An administrator installing package gets only the most recent version of the package.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400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 update software, RPM removes the older version of the package and installs the new version. 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8000"/>
              <a:buFont typeface="Arial" panose="020B0604020202020204" pitchFamily="34" charset="0"/>
              <a:buChar char="•"/>
            </a:pPr>
            <a:r>
              <a:rPr lang="en-US" sz="4000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Updates usually retain configuration files, but the packager of the new version defines the exact behavior.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17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603521" y="1021556"/>
            <a:ext cx="9443250" cy="7999929"/>
            <a:chOff x="-12" y="-9525"/>
            <a:chExt cx="12591000" cy="10666576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EXAMINING RPM PACKAGES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2" y="5486402"/>
              <a:ext cx="12591000" cy="5170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rpm -p 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yum.rpm</a:t>
              </a:r>
              <a:endParaRPr lang="en-US" sz="3600" b="0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>
                <a:lnSpc>
                  <a:spcPct val="140015"/>
                </a:lnSpc>
                <a:buSzPts val="2599"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rpm 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qa</a:t>
              </a:r>
              <a:endParaRPr lang="en-US" sz="3600" b="0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rpm -q yum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rpm 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ql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yum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rPr>
                <a:t> ~]$ rpm -qi yum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618510" y="1919133"/>
            <a:ext cx="10215443" cy="6448734"/>
            <a:chOff x="-13" y="-9525"/>
            <a:chExt cx="13620591" cy="8598315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3260815" cy="2659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 the configuration files installed by the package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13" y="5486401"/>
              <a:ext cx="13620591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rpm -qc openssh-clients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rpm 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qd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openssh-clients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user@host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~]$ rpm -q --scripts openssh-server</a:t>
              </a: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50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423637" y="1919133"/>
            <a:ext cx="10578554" cy="4750667"/>
            <a:chOff x="-259844" y="-9525"/>
            <a:chExt cx="14104739" cy="6334225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3844895" cy="1329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5400" b="1" i="0" u="none" strike="noStrike" cap="none" dirty="0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INSTALLING RPM PACKAGES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259844" y="3222311"/>
              <a:ext cx="13620591" cy="3102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[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root@host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~]# rpm -</a:t>
              </a:r>
              <a:r>
                <a:rPr lang="en-US" sz="3600" b="0" i="0" u="none" strike="noStrike" cap="none" dirty="0" err="1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ivh</a:t>
              </a:r>
              <a:r>
                <a:rPr lang="en-US" sz="3600" b="0" i="0" u="none" strike="noStrike" cap="none" dirty="0">
                  <a:solidFill>
                    <a:schemeClr val="bg1"/>
                  </a:solidFill>
                  <a:latin typeface="+mj-lt"/>
                  <a:ea typeface="Montserrat"/>
                  <a:cs typeface="Montserrat"/>
                  <a:sym typeface="Montserrat"/>
                </a:rPr>
                <a:t> wonderwidgets-1.0-						4.x86_64.rpm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endParaRPr sz="3600" b="0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28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337</Words>
  <Application>Microsoft Office PowerPoint</Application>
  <PresentationFormat>Custom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2022-05-27T17:12:32Z</dcterms:modified>
</cp:coreProperties>
</file>