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7" r:id="rId2"/>
    <p:sldId id="260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63" r:id="rId13"/>
    <p:sldId id="275" r:id="rId14"/>
    <p:sldId id="276" r:id="rId15"/>
    <p:sldId id="278" r:id="rId16"/>
    <p:sldId id="262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6571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973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977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8067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2726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2425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369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217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993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822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6182391" y="2595999"/>
            <a:ext cx="11797259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14.C INSTALLING AND UPDATING SOFTWARE</a:t>
            </a: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PACKAGES WITH YUM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9D36A4-C2A4-16EB-3C4B-BFCF400B88D8}"/>
              </a:ext>
            </a:extLst>
          </p:cNvPr>
          <p:cNvSpPr txBox="1"/>
          <p:nvPr/>
        </p:nvSpPr>
        <p:spPr>
          <a:xfrm>
            <a:off x="6182391" y="6295869"/>
            <a:ext cx="1176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find, install, and update software packages,</a:t>
            </a:r>
          </a:p>
          <a:p>
            <a:r>
              <a:rPr lang="en-US" sz="3600" dirty="0"/>
              <a:t>using the yum command.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68619" y="3449522"/>
            <a:ext cx="9578153" cy="2469574"/>
            <a:chOff x="-179881" y="3227765"/>
            <a:chExt cx="12770870" cy="329276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79881" y="322776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Yum remove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10" y="5486402"/>
              <a:ext cx="12590999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5"/>
                </a:lnSpc>
                <a:buSzPts val="2599"/>
              </a:pPr>
              <a:r>
                <a:rPr lang="pt-BR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sudo yum remove httpd</a:t>
              </a:r>
              <a:endParaRPr lang="pt-BR" sz="3600" b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13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68619" y="3449522"/>
            <a:ext cx="10065531" cy="2469574"/>
            <a:chOff x="-179881" y="3227765"/>
            <a:chExt cx="13420707" cy="329276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79881" y="322776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Yum </a:t>
              </a: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localinstall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12" y="5486402"/>
              <a:ext cx="13240838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5"/>
                </a:lnSpc>
                <a:buSzPts val="2599"/>
              </a:pPr>
              <a:r>
                <a:rPr lang="pt-BR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localinstall google-chrome</a:t>
              </a:r>
              <a:endParaRPr lang="pt-BR" sz="3600" b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57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700" y="2501411"/>
            <a:ext cx="94432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Groups of </a:t>
            </a:r>
            <a:r>
              <a:rPr lang="en-US" sz="8000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1C25D-587A-D577-CFD6-6310E9CADC06}"/>
              </a:ext>
            </a:extLst>
          </p:cNvPr>
          <p:cNvSpPr txBox="1"/>
          <p:nvPr/>
        </p:nvSpPr>
        <p:spPr>
          <a:xfrm>
            <a:off x="1139252" y="5204760"/>
            <a:ext cx="116623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Regular groups </a:t>
            </a:r>
            <a:r>
              <a:rPr lang="en-US" sz="4000" dirty="0"/>
              <a:t>are collections of packages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Environment groups </a:t>
            </a:r>
            <a:r>
              <a:rPr lang="en-US" sz="4000" dirty="0"/>
              <a:t>are collections of </a:t>
            </a:r>
            <a:r>
              <a:rPr lang="en-US" sz="4000" i="1" dirty="0"/>
              <a:t>regular groups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43570" y="2550112"/>
            <a:ext cx="9578153" cy="4796365"/>
            <a:chOff x="-79946" y="2028551"/>
            <a:chExt cx="12770869" cy="639515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79946" y="2028551"/>
              <a:ext cx="12590988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Yum group list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99924" y="4287188"/>
              <a:ext cx="12590999" cy="4136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5"/>
                </a:lnSpc>
                <a:buSzPts val="2599"/>
              </a:pPr>
              <a:r>
                <a:rPr lang="pt-BR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sudo yum group list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pt-BR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group list hidden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[</a:t>
              </a:r>
              <a:r>
                <a:rPr lang="en-US" sz="3600" b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user@host</a:t>
              </a: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~]$ yum group info "RPM Development Tools"</a:t>
              </a:r>
              <a:endParaRPr lang="pt-BR" sz="3600" b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76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43569" y="2550112"/>
            <a:ext cx="10170463" cy="3245171"/>
            <a:chOff x="-79947" y="2028551"/>
            <a:chExt cx="13560616" cy="432689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79947" y="2028551"/>
              <a:ext cx="13560616" cy="196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Yum group install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99924" y="4287188"/>
              <a:ext cx="12590999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5"/>
                </a:lnSpc>
                <a:buSzPts val="2599"/>
              </a:pP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3600" b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sudo</a:t>
              </a: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yum group install "RPM 				Development Tools"</a:t>
              </a:r>
              <a:endParaRPr lang="pt-BR" sz="3600" b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02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98598" y="1241571"/>
            <a:ext cx="10170463" cy="5329309"/>
            <a:chOff x="-139908" y="283829"/>
            <a:chExt cx="13560616" cy="710574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39908" y="283829"/>
              <a:ext cx="13560616" cy="3939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Viewing transaction history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99924" y="4287188"/>
              <a:ext cx="12590999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5"/>
                </a:lnSpc>
                <a:buSzPts val="2599"/>
              </a:pP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tail -5 /var/log/dnf.rpm.log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[</a:t>
              </a:r>
              <a:r>
                <a:rPr lang="en-US" sz="3600" b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user@host</a:t>
              </a: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~]$ </a:t>
              </a:r>
              <a:r>
                <a:rPr lang="en-US" sz="3600" b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sudo</a:t>
              </a: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yum history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pt-BR" sz="3600" b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[user@host ~]$ sudo yum history undo 5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79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AA111-7A8F-1972-95F1-ED98B4810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009" y="1224421"/>
            <a:ext cx="13696646" cy="75921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298523" y="2362702"/>
            <a:ext cx="9443241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MANAGING SOFTWARE PACKAGES WITH YUM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6153352" y="1820405"/>
            <a:ext cx="9552328" cy="295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Finding Software with Yum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152412" y="5349451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152412" y="708367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986583" y="5757014"/>
            <a:ext cx="7719098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yum help 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displays usage information.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986583" y="7519286"/>
            <a:ext cx="7719098" cy="114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yum list 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displays installed and available packages.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68619" y="3449522"/>
            <a:ext cx="9578152" cy="2469574"/>
            <a:chOff x="-179881" y="3227765"/>
            <a:chExt cx="12770869" cy="329276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79881" y="322776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Yum list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12" y="5486402"/>
              <a:ext cx="12591000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list 'http*'</a:t>
              </a: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68619" y="3449522"/>
            <a:ext cx="9578152" cy="4796365"/>
            <a:chOff x="-179881" y="3227765"/>
            <a:chExt cx="12770869" cy="639515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79881" y="322776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Yum search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12" y="5486402"/>
              <a:ext cx="12591000" cy="4136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1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#name and summary fields only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yum search 'web server’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i="1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#name, summary, and description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yum search all 'web server'</a:t>
              </a: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87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68619" y="3449522"/>
            <a:ext cx="9578152" cy="2469574"/>
            <a:chOff x="-179881" y="3227765"/>
            <a:chExt cx="12770869" cy="329276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79881" y="322776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Yum info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12" y="5486402"/>
              <a:ext cx="12591000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yum info httpd</a:t>
              </a:r>
              <a:endParaRPr sz="3600" b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0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68619" y="3449522"/>
            <a:ext cx="9578152" cy="2469574"/>
            <a:chOff x="-179881" y="3227765"/>
            <a:chExt cx="12770869" cy="329276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79881" y="322776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Yum provides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12" y="5486402"/>
              <a:ext cx="12591000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t-BR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provides /var/www/html</a:t>
              </a:r>
              <a:endParaRPr sz="3600" b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53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68619" y="3449522"/>
            <a:ext cx="9578152" cy="2469574"/>
            <a:chOff x="-179881" y="3227765"/>
            <a:chExt cx="12770869" cy="329276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79881" y="322776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Yum install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12" y="5486402"/>
              <a:ext cx="12591000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t-BR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install httpd</a:t>
              </a:r>
              <a:endParaRPr sz="3600" b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55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68619" y="3449522"/>
            <a:ext cx="9578152" cy="4020768"/>
            <a:chOff x="-179881" y="3227765"/>
            <a:chExt cx="12770869" cy="536102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79881" y="322776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Yum update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12" y="5486402"/>
              <a:ext cx="12591000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5"/>
                </a:lnSpc>
                <a:buSzPts val="2599"/>
              </a:pPr>
              <a:r>
                <a:rPr lang="pt-BR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update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pt-BR" sz="3600" b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[user@host ~]$ yum update httpd</a:t>
              </a:r>
              <a:endParaRPr lang="pt-BR" sz="3600" b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pt-BR" sz="3600" b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48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277</Words>
  <Application>Microsoft Office PowerPoint</Application>
  <PresentationFormat>Custom</PresentationFormat>
  <Paragraphs>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2</cp:revision>
  <dcterms:modified xsi:type="dcterms:W3CDTF">2022-05-27T18:51:06Z</dcterms:modified>
</cp:coreProperties>
</file>