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73" r:id="rId4"/>
    <p:sldId id="269" r:id="rId5"/>
    <p:sldId id="270" r:id="rId6"/>
    <p:sldId id="271" r:id="rId7"/>
    <p:sldId id="272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102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368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8047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0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294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182391" y="2595999"/>
            <a:ext cx="1179725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14.C ENABLING YUM SOFTWARE REPOSITORIES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D36A4-C2A4-16EB-3C4B-BFCF400B88D8}"/>
              </a:ext>
            </a:extLst>
          </p:cNvPr>
          <p:cNvSpPr txBox="1"/>
          <p:nvPr/>
        </p:nvSpPr>
        <p:spPr>
          <a:xfrm>
            <a:off x="6182391" y="5377920"/>
            <a:ext cx="1176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enable and disable use of default or third-party</a:t>
            </a:r>
          </a:p>
          <a:p>
            <a:r>
              <a:rPr lang="en-US" sz="3600" dirty="0"/>
              <a:t>Yum repositories by a 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41694" y="1099314"/>
            <a:ext cx="11616522" cy="8690305"/>
            <a:chOff x="-349114" y="94153"/>
            <a:chExt cx="14556807" cy="1158708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349113" y="94153"/>
              <a:ext cx="14556806" cy="5909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ENABLING SOFTWARE REPOSITORIES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349114" y="6510583"/>
              <a:ext cx="14012062" cy="5170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repolist all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yum-config-manager –enable reponam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yum-config-manager –disable reponam</a:t>
              </a:r>
              <a:endParaRPr lang="pt-BR"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41695" y="1099314"/>
            <a:ext cx="11616521" cy="7803126"/>
            <a:chOff x="-349113" y="94153"/>
            <a:chExt cx="14556806" cy="1040417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349113" y="94153"/>
              <a:ext cx="14556806" cy="5909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ENABLING SOFTWARE REPOSITORIES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349113" y="7395937"/>
              <a:ext cx="14012062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repo-pkgs BaseOS list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pt-BR" sz="3600" b="0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09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86665" y="2040030"/>
            <a:ext cx="11616521" cy="6296307"/>
            <a:chOff x="-273975" y="456606"/>
            <a:chExt cx="14556806" cy="839508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273975" y="456606"/>
              <a:ext cx="14556806" cy="3939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Creating Yum Repositories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273975" y="5749297"/>
              <a:ext cx="14012062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yum-config-manager --add-repo="http://dl.fedoraproject.org/pub/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epel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/8/x86_64/"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13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86665" y="2040030"/>
            <a:ext cx="11616521" cy="5520710"/>
            <a:chOff x="-273975" y="456606"/>
            <a:chExt cx="14556806" cy="736095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273975" y="456606"/>
              <a:ext cx="14556806" cy="3939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Creating Yum Repositories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273975" y="5749297"/>
              <a:ext cx="14012062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cat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yum.repos.d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/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dl.fedoraproject.org_pub_epel_8_x86_64_.repo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54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86665" y="2040030"/>
            <a:ext cx="11616521" cy="6296307"/>
            <a:chOff x="-273975" y="456606"/>
            <a:chExt cx="14556806" cy="839508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273975" y="456606"/>
              <a:ext cx="14556806" cy="3939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Creating Yum Repositories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273975" y="5749297"/>
              <a:ext cx="14012062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cat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yum.repos.d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/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dl.fedoraproject.org_pub_epel_8_x86_64_.repo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dirty="0">
                  <a:solidFill>
                    <a:schemeClr val="bg1"/>
                  </a:solidFill>
                  <a:latin typeface="+mj-lt"/>
                  <a:sym typeface="Montserrat"/>
                </a:rPr>
                <a:t># </a:t>
              </a:r>
              <a:r>
                <a:rPr lang="en-US" sz="2000" dirty="0">
                  <a:solidFill>
                    <a:schemeClr val="bg1"/>
                  </a:solidFill>
                  <a:latin typeface="+mj-lt"/>
                  <a:sym typeface="Montserrat"/>
                </a:rPr>
                <a:t>http://dl.fedoraproject.org/pub/epel/RPM-GPG-KEY-EPEL-8.</a:t>
              </a:r>
              <a:endParaRPr sz="20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1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86665" y="1241571"/>
            <a:ext cx="11616521" cy="7192521"/>
            <a:chOff x="-273975" y="-608007"/>
            <a:chExt cx="14556806" cy="9590035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273975" y="-608007"/>
              <a:ext cx="14556806" cy="590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RPM Configuration Packages for Local Repositories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273975" y="5534928"/>
              <a:ext cx="14012061" cy="34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rpm --import 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http://dl.fedoraproject.org/pub/epel/RPM-GPG-KEYEPEL-8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yum install </a:t>
              </a:r>
              <a:r>
                <a:rPr lang="en-US" sz="24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http://dl.fedoraproject.org/pub/epel/8/x86_64/e/epelrelease-8-2.noarch.rpm</a:t>
              </a:r>
              <a:endParaRPr sz="20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33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Custom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2022-05-27T19:41:55Z</dcterms:modified>
</cp:coreProperties>
</file>