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67" r:id="rId2"/>
    <p:sldId id="260" r:id="rId3"/>
    <p:sldId id="269" r:id="rId4"/>
    <p:sldId id="270" r:id="rId5"/>
    <p:sldId id="271" r:id="rId6"/>
    <p:sldId id="272" r:id="rId7"/>
    <p:sldId id="273" r:id="rId8"/>
    <p:sldId id="268" r:id="rId9"/>
    <p:sldId id="274" r:id="rId10"/>
    <p:sldId id="275" r:id="rId11"/>
    <p:sldId id="27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0524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2175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1830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4592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266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5124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6075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465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6182391" y="2595999"/>
            <a:ext cx="11797259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14.E MANAGING PACKAGE MODULE STREAMS  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9D36A4-C2A4-16EB-3C4B-BFCF400B88D8}"/>
              </a:ext>
            </a:extLst>
          </p:cNvPr>
          <p:cNvSpPr txBox="1"/>
          <p:nvPr/>
        </p:nvSpPr>
        <p:spPr>
          <a:xfrm>
            <a:off x="6182391" y="5143500"/>
            <a:ext cx="11760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• Explain how modules allow installation of specific versions of software.</a:t>
            </a:r>
          </a:p>
          <a:p>
            <a:r>
              <a:rPr lang="en-US" sz="3600" dirty="0"/>
              <a:t>• How to list, enable, and switch module streams.</a:t>
            </a:r>
          </a:p>
          <a:p>
            <a:r>
              <a:rPr lang="en-US" sz="3600" dirty="0"/>
              <a:t>• Install, and update packages from a module.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341694" y="925623"/>
            <a:ext cx="11616521" cy="6758774"/>
            <a:chOff x="-349114" y="-137435"/>
            <a:chExt cx="14556806" cy="9011704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349114" y="-137435"/>
              <a:ext cx="14556806" cy="5909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Removing Modules and Disabling Module Streams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-349114" y="5771879"/>
              <a:ext cx="14012062" cy="3102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s-E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</a:t>
              </a:r>
              <a:r>
                <a:rPr lang="es-E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s-E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~]$ sudo </a:t>
              </a:r>
              <a:r>
                <a:rPr lang="es-E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yum</a:t>
              </a:r>
              <a:r>
                <a:rPr lang="es-E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module </a:t>
              </a:r>
              <a:r>
                <a:rPr lang="es-E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remove</a:t>
              </a:r>
              <a:r>
                <a:rPr lang="es-E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-y </a:t>
              </a:r>
              <a:r>
                <a:rPr lang="es-E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perl</a:t>
              </a:r>
              <a:endParaRPr lang="es-ES" sz="3600" b="0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s-E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</a:t>
              </a:r>
              <a:r>
                <a:rPr lang="es-E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s-E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~]$ </a:t>
              </a:r>
              <a:r>
                <a:rPr lang="es-E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yum</a:t>
              </a:r>
              <a:r>
                <a:rPr lang="es-E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module </a:t>
              </a:r>
              <a:r>
                <a:rPr lang="es-E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list</a:t>
              </a:r>
              <a:r>
                <a:rPr lang="es-E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</a:t>
              </a:r>
              <a:r>
                <a:rPr lang="es-E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perl</a:t>
              </a:r>
              <a:endParaRPr lang="es-ES" sz="3600" b="0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user@host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 ~]$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sudo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 yum module disable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perl</a:t>
              </a:r>
              <a:endParaRPr sz="3600" b="0" i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5503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341694" y="925623"/>
            <a:ext cx="11616521" cy="5207580"/>
            <a:chOff x="-349114" y="-137435"/>
            <a:chExt cx="14556806" cy="6943444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349114" y="-137435"/>
              <a:ext cx="14556806" cy="3939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Switching Module Streams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-349114" y="5771879"/>
              <a:ext cx="14012062" cy="1034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s-E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</a:t>
              </a:r>
              <a:r>
                <a:rPr lang="es-E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s-E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~]$ sudo </a:t>
              </a:r>
              <a:r>
                <a:rPr lang="es-E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yum</a:t>
              </a:r>
              <a:r>
                <a:rPr lang="es-E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module </a:t>
              </a:r>
              <a:r>
                <a:rPr lang="es-E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install</a:t>
              </a:r>
              <a:r>
                <a:rPr lang="es-E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perl:5.24</a:t>
              </a:r>
              <a:endParaRPr sz="3600" b="0" i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609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/>
        </p:nvSpPr>
        <p:spPr>
          <a:xfrm>
            <a:off x="1028468" y="1010856"/>
            <a:ext cx="1268753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APPLICATION STREAM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5"/>
          <p:cNvGrpSpPr/>
          <p:nvPr/>
        </p:nvGrpSpPr>
        <p:grpSpPr>
          <a:xfrm>
            <a:off x="1039780" y="4249125"/>
            <a:ext cx="10838895" cy="1119922"/>
            <a:chOff x="-308" y="-224696"/>
            <a:chExt cx="14451859" cy="1493227"/>
          </a:xfrm>
        </p:grpSpPr>
        <p:sp>
          <p:nvSpPr>
            <p:cNvPr id="172" name="Google Shape;172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1028606" y="-224696"/>
              <a:ext cx="13422945" cy="14932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Multiple versions of user space components shipped with the distribution are now delivered at the same time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1039780" y="5447058"/>
            <a:ext cx="13123581" cy="559961"/>
            <a:chOff x="-308" y="-140923"/>
            <a:chExt cx="17498108" cy="746616"/>
          </a:xfrm>
        </p:grpSpPr>
        <p:sp>
          <p:nvSpPr>
            <p:cNvPr id="175" name="Google Shape;175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1028607" y="-140923"/>
              <a:ext cx="16469193" cy="746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updated more frequently than the core operating system packages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5"/>
          <p:cNvGrpSpPr/>
          <p:nvPr/>
        </p:nvGrpSpPr>
        <p:grpSpPr>
          <a:xfrm>
            <a:off x="1058547" y="6360302"/>
            <a:ext cx="12893904" cy="1119922"/>
            <a:chOff x="84676" y="-440698"/>
            <a:chExt cx="17191870" cy="1493231"/>
          </a:xfrm>
        </p:grpSpPr>
        <p:sp>
          <p:nvSpPr>
            <p:cNvPr id="178" name="Google Shape;178;p5"/>
            <p:cNvSpPr/>
            <p:nvPr/>
          </p:nvSpPr>
          <p:spPr>
            <a:xfrm rot="10800000">
              <a:off x="84676" y="-192232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1028607" y="-440698"/>
              <a:ext cx="16247939" cy="1493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developers who wanted the latest version of an application and administrators who wanted the most stable version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5"/>
          <p:cNvGrpSpPr/>
          <p:nvPr/>
        </p:nvGrpSpPr>
        <p:grpSpPr>
          <a:xfrm>
            <a:off x="1039780" y="7780096"/>
            <a:ext cx="12106192" cy="1119922"/>
            <a:chOff x="-308" y="-57150"/>
            <a:chExt cx="16141589" cy="1493231"/>
          </a:xfrm>
        </p:grpSpPr>
        <p:sp>
          <p:nvSpPr>
            <p:cNvPr id="181" name="Google Shape;181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1028607" y="-57150"/>
              <a:ext cx="15112674" cy="1493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Modularity allows a single repository to host multiple versions of an application's package and its dependencies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/>
        </p:nvSpPr>
        <p:spPr>
          <a:xfrm>
            <a:off x="1028700" y="2180089"/>
            <a:ext cx="1268753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BaseOS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5"/>
          <p:cNvGrpSpPr/>
          <p:nvPr/>
        </p:nvGrpSpPr>
        <p:grpSpPr>
          <a:xfrm>
            <a:off x="1039780" y="4209381"/>
            <a:ext cx="10641395" cy="2799805"/>
            <a:chOff x="-308" y="-277688"/>
            <a:chExt cx="14188525" cy="3733068"/>
          </a:xfrm>
        </p:grpSpPr>
        <p:sp>
          <p:nvSpPr>
            <p:cNvPr id="172" name="Google Shape;172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765273" y="-277688"/>
              <a:ext cx="13422944" cy="37330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 BaseOS repository provides the core operating system content for Red Hat Enterprise Linux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as RPM packages. BaseOS components have a life cycle identical to that of content in previous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Red Hat Enterprise Linux releases.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866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/>
        </p:nvSpPr>
        <p:spPr>
          <a:xfrm>
            <a:off x="1173243" y="3431008"/>
            <a:ext cx="1268753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Application Stream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5"/>
          <p:cNvGrpSpPr/>
          <p:nvPr/>
        </p:nvGrpSpPr>
        <p:grpSpPr>
          <a:xfrm>
            <a:off x="1028700" y="5509662"/>
            <a:ext cx="10641395" cy="1119922"/>
            <a:chOff x="-308" y="-277688"/>
            <a:chExt cx="14188525" cy="1493227"/>
          </a:xfrm>
        </p:grpSpPr>
        <p:sp>
          <p:nvSpPr>
            <p:cNvPr id="172" name="Google Shape;172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765273" y="-277688"/>
              <a:ext cx="13422944" cy="14932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 Application Stream repository provides content with varying life cycles as both modules and traditional packages.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74;p5">
            <a:extLst>
              <a:ext uri="{FF2B5EF4-FFF2-40B4-BE49-F238E27FC236}">
                <a16:creationId xmlns:a16="http://schemas.microsoft.com/office/drawing/2014/main" id="{C199AE6B-E17A-0695-34A1-795ECB0920F5}"/>
              </a:ext>
            </a:extLst>
          </p:cNvPr>
          <p:cNvGrpSpPr/>
          <p:nvPr/>
        </p:nvGrpSpPr>
        <p:grpSpPr>
          <a:xfrm>
            <a:off x="1028700" y="6950929"/>
            <a:ext cx="13123581" cy="559961"/>
            <a:chOff x="-308" y="-140923"/>
            <a:chExt cx="17498108" cy="746616"/>
          </a:xfrm>
        </p:grpSpPr>
        <p:sp>
          <p:nvSpPr>
            <p:cNvPr id="12" name="Google Shape;175;p5">
              <a:extLst>
                <a:ext uri="{FF2B5EF4-FFF2-40B4-BE49-F238E27FC236}">
                  <a16:creationId xmlns:a16="http://schemas.microsoft.com/office/drawing/2014/main" id="{6D23BC0F-9542-41A0-323E-22E11FAF4836}"/>
                </a:ext>
              </a:extLst>
            </p:cNvPr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76;p5">
              <a:extLst>
                <a:ext uri="{FF2B5EF4-FFF2-40B4-BE49-F238E27FC236}">
                  <a16:creationId xmlns:a16="http://schemas.microsoft.com/office/drawing/2014/main" id="{1CE7A665-422F-FFBF-D389-D7F943AD7651}"/>
                </a:ext>
              </a:extLst>
            </p:cNvPr>
            <p:cNvSpPr txBox="1"/>
            <p:nvPr/>
          </p:nvSpPr>
          <p:spPr>
            <a:xfrm>
              <a:off x="1028607" y="-140923"/>
              <a:ext cx="16469193" cy="746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 module describes a set of RPM packages that belong together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77;p5">
            <a:extLst>
              <a:ext uri="{FF2B5EF4-FFF2-40B4-BE49-F238E27FC236}">
                <a16:creationId xmlns:a16="http://schemas.microsoft.com/office/drawing/2014/main" id="{B8D4AF8C-B117-5F61-8AC6-217E9498076C}"/>
              </a:ext>
            </a:extLst>
          </p:cNvPr>
          <p:cNvGrpSpPr/>
          <p:nvPr/>
        </p:nvGrpSpPr>
        <p:grpSpPr>
          <a:xfrm>
            <a:off x="1047467" y="7864173"/>
            <a:ext cx="12893904" cy="559961"/>
            <a:chOff x="84676" y="-440698"/>
            <a:chExt cx="17191870" cy="746616"/>
          </a:xfrm>
        </p:grpSpPr>
        <p:sp>
          <p:nvSpPr>
            <p:cNvPr id="15" name="Google Shape;178;p5">
              <a:extLst>
                <a:ext uri="{FF2B5EF4-FFF2-40B4-BE49-F238E27FC236}">
                  <a16:creationId xmlns:a16="http://schemas.microsoft.com/office/drawing/2014/main" id="{BCFA4B45-85C5-E2D2-7D14-445548A73EB7}"/>
                </a:ext>
              </a:extLst>
            </p:cNvPr>
            <p:cNvSpPr/>
            <p:nvPr/>
          </p:nvSpPr>
          <p:spPr>
            <a:xfrm rot="10800000">
              <a:off x="84676" y="-192232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79;p5">
              <a:extLst>
                <a:ext uri="{FF2B5EF4-FFF2-40B4-BE49-F238E27FC236}">
                  <a16:creationId xmlns:a16="http://schemas.microsoft.com/office/drawing/2014/main" id="{079EAD12-A84D-7A3C-9938-A1806BA33118}"/>
                </a:ext>
              </a:extLst>
            </p:cNvPr>
            <p:cNvSpPr txBox="1"/>
            <p:nvPr/>
          </p:nvSpPr>
          <p:spPr>
            <a:xfrm>
              <a:off x="1028607" y="-440698"/>
              <a:ext cx="16247939" cy="746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traditional RPM packages.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237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/>
        </p:nvSpPr>
        <p:spPr>
          <a:xfrm>
            <a:off x="1173243" y="3431008"/>
            <a:ext cx="1268753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5"/>
          <p:cNvGrpSpPr/>
          <p:nvPr/>
        </p:nvGrpSpPr>
        <p:grpSpPr>
          <a:xfrm>
            <a:off x="1028700" y="5509662"/>
            <a:ext cx="10641395" cy="1679883"/>
            <a:chOff x="-308" y="-277688"/>
            <a:chExt cx="14188525" cy="2239841"/>
          </a:xfrm>
        </p:grpSpPr>
        <p:sp>
          <p:nvSpPr>
            <p:cNvPr id="172" name="Google Shape;172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765273" y="-277688"/>
              <a:ext cx="13422944" cy="22398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 set of RPM packages that are a consistent set that belong together. Typically, this is organized around a specific version of a software application or programming language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242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/>
        </p:nvSpPr>
        <p:spPr>
          <a:xfrm>
            <a:off x="1173243" y="3431008"/>
            <a:ext cx="1268753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Module Streams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5"/>
          <p:cNvGrpSpPr/>
          <p:nvPr/>
        </p:nvGrpSpPr>
        <p:grpSpPr>
          <a:xfrm>
            <a:off x="1028700" y="5509662"/>
            <a:ext cx="10641395" cy="1679883"/>
            <a:chOff x="-308" y="-277688"/>
            <a:chExt cx="14188525" cy="2239841"/>
          </a:xfrm>
        </p:grpSpPr>
        <p:sp>
          <p:nvSpPr>
            <p:cNvPr id="172" name="Google Shape;172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765273" y="-277688"/>
              <a:ext cx="13422944" cy="22398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Each module can have one or more module streams, which hold different versions of the content.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Each of the streams receives updates independently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476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/>
        </p:nvSpPr>
        <p:spPr>
          <a:xfrm>
            <a:off x="1173243" y="3431008"/>
            <a:ext cx="1268753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Module Profiles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5"/>
          <p:cNvGrpSpPr/>
          <p:nvPr/>
        </p:nvGrpSpPr>
        <p:grpSpPr>
          <a:xfrm>
            <a:off x="1028700" y="5509662"/>
            <a:ext cx="10641395" cy="2239844"/>
            <a:chOff x="-308" y="-277688"/>
            <a:chExt cx="14188525" cy="2986454"/>
          </a:xfrm>
        </p:grpSpPr>
        <p:sp>
          <p:nvSpPr>
            <p:cNvPr id="172" name="Google Shape;172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765273" y="-277688"/>
              <a:ext cx="13422944" cy="29864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Each module can have one or more profiles. A profile is a list of certain packages to be installed together for a particular use-case such as for a server, client, development, minimal install, or other.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707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341694" y="2794658"/>
            <a:ext cx="11616521" cy="4889739"/>
            <a:chOff x="-349114" y="2354613"/>
            <a:chExt cx="14556806" cy="6519656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349114" y="2354613"/>
              <a:ext cx="14556806" cy="1969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Listing Modules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-349114" y="5771879"/>
              <a:ext cx="14012062" cy="3102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pt-BR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[user@host ~]$ yum module list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pt-BR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[user@host ~]$ yum module list perl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pt-BR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[user@host ~]$ yum module info perl</a:t>
              </a:r>
              <a:endParaRPr sz="3600" b="0" i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341694" y="925623"/>
            <a:ext cx="11616521" cy="6758774"/>
            <a:chOff x="-349114" y="-137435"/>
            <a:chExt cx="14556806" cy="9011704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349114" y="-137435"/>
              <a:ext cx="14556806" cy="5909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Enabling Module Streams and Installing Modules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-349114" y="5771879"/>
              <a:ext cx="14012062" cy="3102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s-E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</a:t>
              </a:r>
              <a:r>
                <a:rPr lang="es-E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s-E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~]$ sudo </a:t>
              </a:r>
              <a:r>
                <a:rPr lang="es-E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yum</a:t>
              </a:r>
              <a:r>
                <a:rPr lang="es-E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module </a:t>
              </a:r>
              <a:r>
                <a:rPr lang="es-E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install</a:t>
              </a:r>
              <a:r>
                <a:rPr lang="es-E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-y </a:t>
              </a:r>
              <a:r>
                <a:rPr lang="es-E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perl</a:t>
              </a:r>
              <a:endParaRPr lang="es-ES" sz="3600" b="0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s-ES" sz="3600" dirty="0">
                  <a:solidFill>
                    <a:schemeClr val="bg1"/>
                  </a:solidFill>
                  <a:latin typeface="+mj-lt"/>
                  <a:sym typeface="Montserrat"/>
                </a:rPr>
                <a:t># </a:t>
              </a:r>
              <a:r>
                <a:rPr lang="es-ES" sz="3600" dirty="0" err="1">
                  <a:solidFill>
                    <a:schemeClr val="bg1"/>
                  </a:solidFill>
                  <a:latin typeface="+mj-lt"/>
                  <a:sym typeface="Montserrat"/>
                </a:rPr>
                <a:t>verify</a:t>
              </a:r>
              <a:endParaRPr lang="es-ES" sz="3600" dirty="0">
                <a:solidFill>
                  <a:schemeClr val="bg1"/>
                </a:solidFill>
                <a:latin typeface="+mj-l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user@host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 ~]$ yum module list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perl</a:t>
              </a:r>
              <a:endParaRPr sz="3600" b="0" i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227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384</Words>
  <Application>Microsoft Office PowerPoint</Application>
  <PresentationFormat>Custom</PresentationFormat>
  <Paragraphs>38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Montserrat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 Fakhruldeen</cp:lastModifiedBy>
  <cp:revision>2</cp:revision>
  <dcterms:modified xsi:type="dcterms:W3CDTF">2022-05-27T20:20:40Z</dcterms:modified>
</cp:coreProperties>
</file>