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62.png"/><Relationship Id="rId22" Type="http://schemas.openxmlformats.org/officeDocument/2006/relationships/image" Target="../media/image64.png"/><Relationship Id="rId21" Type="http://schemas.openxmlformats.org/officeDocument/2006/relationships/image" Target="../media/image58.png"/><Relationship Id="rId24" Type="http://schemas.openxmlformats.org/officeDocument/2006/relationships/image" Target="../media/image63.png"/><Relationship Id="rId23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26" Type="http://schemas.openxmlformats.org/officeDocument/2006/relationships/image" Target="../media/image61.png"/><Relationship Id="rId25" Type="http://schemas.openxmlformats.org/officeDocument/2006/relationships/image" Target="../media/image57.png"/><Relationship Id="rId28" Type="http://schemas.openxmlformats.org/officeDocument/2006/relationships/image" Target="../media/image65.png"/><Relationship Id="rId27" Type="http://schemas.openxmlformats.org/officeDocument/2006/relationships/image" Target="../media/image60.png"/><Relationship Id="rId5" Type="http://schemas.openxmlformats.org/officeDocument/2006/relationships/image" Target="../media/image45.png"/><Relationship Id="rId6" Type="http://schemas.openxmlformats.org/officeDocument/2006/relationships/image" Target="../media/image41.png"/><Relationship Id="rId29" Type="http://schemas.openxmlformats.org/officeDocument/2006/relationships/image" Target="../media/image59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11" Type="http://schemas.openxmlformats.org/officeDocument/2006/relationships/image" Target="../media/image48.png"/><Relationship Id="rId10" Type="http://schemas.openxmlformats.org/officeDocument/2006/relationships/image" Target="../media/image46.png"/><Relationship Id="rId13" Type="http://schemas.openxmlformats.org/officeDocument/2006/relationships/image" Target="../media/image49.png"/><Relationship Id="rId12" Type="http://schemas.openxmlformats.org/officeDocument/2006/relationships/image" Target="../media/image55.png"/><Relationship Id="rId15" Type="http://schemas.openxmlformats.org/officeDocument/2006/relationships/image" Target="../media/image51.png"/><Relationship Id="rId14" Type="http://schemas.openxmlformats.org/officeDocument/2006/relationships/image" Target="../media/image50.png"/><Relationship Id="rId17" Type="http://schemas.openxmlformats.org/officeDocument/2006/relationships/image" Target="../media/image52.png"/><Relationship Id="rId16" Type="http://schemas.openxmlformats.org/officeDocument/2006/relationships/image" Target="../media/image53.png"/><Relationship Id="rId19" Type="http://schemas.openxmlformats.org/officeDocument/2006/relationships/image" Target="../media/image54.png"/><Relationship Id="rId18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28700" y="1076325"/>
            <a:ext cx="10283645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b="1" i="0" lang="en-US" sz="11499" u="none" cap="none" strike="noStrik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b="1" i="0" lang="en-US" sz="11499" u="none" cap="none" strike="noStrik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799" u="none" cap="none" strike="noStrik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b="1" i="0" lang="en-US" sz="2799" u="none" cap="none" strike="noStrik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Name Here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n-US" sz="7800" u="none" cap="none" strike="noStrike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Lecture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C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6592361" y="1021556"/>
            <a:ext cx="10677826" cy="7404425"/>
            <a:chOff x="-14892" y="-9525"/>
            <a:chExt cx="14237101" cy="9872569"/>
          </a:xfrm>
        </p:grpSpPr>
        <p:sp>
          <p:nvSpPr>
            <p:cNvPr id="242" name="Google Shape;242;p10"/>
            <p:cNvSpPr txBox="1"/>
            <p:nvPr/>
          </p:nvSpPr>
          <p:spPr>
            <a:xfrm>
              <a:off x="0" y="-9525"/>
              <a:ext cx="12590988" cy="32829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Mathematical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-377" y="3616959"/>
              <a:ext cx="12591000" cy="12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Simplify mathematical text and write it in text format when applicable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-14892" y="5839370"/>
              <a:ext cx="14222585" cy="1186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Instead of: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\text{fraction} = \frac{\text (numerator}} (\text (denominator]}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"/>
            <p:cNvSpPr txBox="1"/>
            <p:nvPr/>
          </p:nvSpPr>
          <p:spPr>
            <a:xfrm>
              <a:off x="-376" y="8060498"/>
              <a:ext cx="14222585" cy="1802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Write: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                 numerator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               denominator</a:t>
              </a:r>
              <a:endParaRPr b="0" i="0" sz="2599" u="sng" cap="none" strike="noStrik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6" name="Google Shape;246;p10"/>
          <p:cNvSpPr/>
          <p:nvPr/>
        </p:nvSpPr>
        <p:spPr>
          <a:xfrm>
            <a:off x="0" y="0"/>
            <a:ext cx="514435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28700" y="1463786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 rot="10800000">
            <a:off x="2226039" y="1011410"/>
            <a:ext cx="701262" cy="73472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28700" y="4859821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10"/>
          <p:cNvCxnSpPr/>
          <p:nvPr/>
        </p:nvCxnSpPr>
        <p:spPr>
          <a:xfrm>
            <a:off x="8518300" y="8113249"/>
            <a:ext cx="2209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10"/>
          <p:cNvSpPr txBox="1"/>
          <p:nvPr/>
        </p:nvSpPr>
        <p:spPr>
          <a:xfrm>
            <a:off x="6483046" y="7882417"/>
            <a:ext cx="189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Fraction =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90880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/>
          <p:nvPr/>
        </p:nvSpPr>
        <p:spPr>
          <a:xfrm>
            <a:off x="0" y="-1026"/>
            <a:ext cx="11760566" cy="10289052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1"/>
          <p:cNvGrpSpPr/>
          <p:nvPr/>
        </p:nvGrpSpPr>
        <p:grpSpPr>
          <a:xfrm>
            <a:off x="1028700" y="1506742"/>
            <a:ext cx="9579367" cy="7273517"/>
            <a:chOff x="0" y="0"/>
            <a:chExt cx="12772489" cy="9698023"/>
          </a:xfrm>
        </p:grpSpPr>
        <p:pic>
          <p:nvPicPr>
            <p:cNvPr id="260" name="Google Shape;26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23440" y="61179"/>
              <a:ext cx="1489164" cy="135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1453" y="262998"/>
              <a:ext cx="1639501" cy="1016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8066" y="162758"/>
              <a:ext cx="1773566" cy="1086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14025" y="118149"/>
              <a:ext cx="1495401" cy="1245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28730" y="2619563"/>
              <a:ext cx="1678584" cy="1251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21453" y="2619563"/>
              <a:ext cx="1639501" cy="1290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28802" y="2619563"/>
              <a:ext cx="748510" cy="1251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54558" y="2779845"/>
              <a:ext cx="814336" cy="1290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249102" y="5145301"/>
              <a:ext cx="1237841" cy="140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468797" y="5286357"/>
              <a:ext cx="1344812" cy="13448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722802" y="5215831"/>
              <a:ext cx="1584094" cy="1362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946664" y="5487071"/>
              <a:ext cx="1430122" cy="11440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072762" y="5514340"/>
              <a:ext cx="1563762" cy="1616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1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182081" y="8143916"/>
              <a:ext cx="1389868" cy="1389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1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398742" y="8044465"/>
              <a:ext cx="1484923" cy="1471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645117" y="8086969"/>
              <a:ext cx="1737366" cy="1342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835316" y="8000147"/>
              <a:ext cx="1652819" cy="16528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1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1048995" y="2619563"/>
              <a:ext cx="1611296" cy="1611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1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0936797" y="7862331"/>
              <a:ext cx="1835692" cy="1835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1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1083400" y="0"/>
              <a:ext cx="1542486" cy="1542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1349" y="83484"/>
              <a:ext cx="1130768" cy="1196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1349" y="2619563"/>
              <a:ext cx="1339441" cy="1290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1349" y="5283906"/>
              <a:ext cx="1403843" cy="1550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0" y="8143916"/>
              <a:ext cx="1385909" cy="13898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p11"/>
          <p:cNvGrpSpPr/>
          <p:nvPr/>
        </p:nvGrpSpPr>
        <p:grpSpPr>
          <a:xfrm>
            <a:off x="12524736" y="636857"/>
            <a:ext cx="4711547" cy="5351605"/>
            <a:chOff x="-75411" y="-522457"/>
            <a:chExt cx="6282062" cy="7135473"/>
          </a:xfrm>
        </p:grpSpPr>
        <p:sp>
          <p:nvSpPr>
            <p:cNvPr id="285" name="Google Shape;285;p11"/>
            <p:cNvSpPr txBox="1"/>
            <p:nvPr/>
          </p:nvSpPr>
          <p:spPr>
            <a:xfrm>
              <a:off x="0" y="-522457"/>
              <a:ext cx="6206651" cy="2645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1" i="0" lang="en-US" sz="6500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Template Resources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1"/>
            <p:cNvSpPr txBox="1"/>
            <p:nvPr/>
          </p:nvSpPr>
          <p:spPr>
            <a:xfrm>
              <a:off x="0" y="2662815"/>
              <a:ext cx="6206651" cy="118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these recolorable icons and illustrations in your ppt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1"/>
            <p:cNvSpPr txBox="1"/>
            <p:nvPr/>
          </p:nvSpPr>
          <p:spPr>
            <a:xfrm>
              <a:off x="-75411" y="4194919"/>
              <a:ext cx="6206651" cy="2418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Font: </a:t>
              </a:r>
              <a:b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</a:t>
              </a:r>
              <a:r>
                <a:rPr b="1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Montserrat (Bold) </a:t>
              </a: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 titles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- Montserrat (Regular) for body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8" name="Google Shape;288;p1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1762044" y="6954559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 rot="10800000">
            <a:off x="10172577" y="695862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 rot="10800000">
            <a:off x="13744375" y="6958627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1"/>
          <p:cNvSpPr/>
          <p:nvPr/>
        </p:nvSpPr>
        <p:spPr>
          <a:xfrm rot="10800000">
            <a:off x="16334874" y="6605868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6108381" y="1028700"/>
            <a:ext cx="9552328" cy="1881088"/>
            <a:chOff x="0" y="0"/>
            <a:chExt cx="12736438" cy="2508118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0"/>
              <a:ext cx="12736438" cy="1569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b="1" i="0" lang="en-US" sz="79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Outline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1929048"/>
              <a:ext cx="12736438" cy="579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Bullet points for each topic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6107441" y="4557746"/>
            <a:ext cx="1174891" cy="1230946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107441" y="6291971"/>
            <a:ext cx="1174891" cy="1230946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107441" y="8026196"/>
            <a:ext cx="1174891" cy="1230946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A19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941612" y="4965309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Topic One</a:t>
            </a:r>
            <a:endParaRPr b="0" i="0" sz="2500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941612" y="6727581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Topic Two</a:t>
            </a:r>
            <a:endParaRPr b="0" i="0" sz="2500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941611" y="8389312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Topic Three</a:t>
            </a:r>
            <a:endParaRPr b="0" i="0" sz="2500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28700" y="137877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 rot="10800000">
            <a:off x="2226039" y="1011410"/>
            <a:ext cx="701262" cy="73472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907443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028700" y="4774804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9E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1205"/>
            <a:ext cx="13177080" cy="10285795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028700" y="1028700"/>
            <a:ext cx="95523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9"/>
              <a:buFont typeface="Arial"/>
              <a:buNone/>
            </a:pPr>
            <a:r>
              <a:rPr b="1" i="0" lang="en-US" sz="79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Design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028700" y="2475486"/>
            <a:ext cx="9552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b="0" i="0" lang="en-US" sz="25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Listings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1027760" y="4557746"/>
            <a:ext cx="1174891" cy="1230946"/>
            <a:chOff x="-1253" y="-38623"/>
            <a:chExt cx="1566521" cy="1641261"/>
          </a:xfrm>
        </p:grpSpPr>
        <p:sp>
          <p:nvSpPr>
            <p:cNvPr id="123" name="Google Shape;123;p3"/>
            <p:cNvSpPr/>
            <p:nvPr/>
          </p:nvSpPr>
          <p:spPr>
            <a:xfrm>
              <a:off x="-1253" y="-38623"/>
              <a:ext cx="1566521" cy="1641261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t/>
              </a:r>
              <a:endParaRPr b="1" i="0" sz="3799" u="none" cap="none" strike="noStrik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1027760" y="6291971"/>
            <a:ext cx="1174891" cy="1230946"/>
            <a:chOff x="-1253" y="-38623"/>
            <a:chExt cx="1566521" cy="1641261"/>
          </a:xfrm>
        </p:grpSpPr>
        <p:sp>
          <p:nvSpPr>
            <p:cNvPr id="126" name="Google Shape;126;p3"/>
            <p:cNvSpPr/>
            <p:nvPr/>
          </p:nvSpPr>
          <p:spPr>
            <a:xfrm>
              <a:off x="-1253" y="-38623"/>
              <a:ext cx="1566521" cy="1641261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t/>
              </a:r>
              <a:endParaRPr b="1" i="0" sz="3799" u="none" cap="none" strike="noStrike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8" name="Google Shape;128;p3"/>
          <p:cNvSpPr/>
          <p:nvPr/>
        </p:nvSpPr>
        <p:spPr>
          <a:xfrm>
            <a:off x="1027760" y="8026196"/>
            <a:ext cx="1174891" cy="1230946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1716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2861930" y="4714730"/>
            <a:ext cx="7719098" cy="864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Maintain the same listing design format for all slides </a:t>
            </a:r>
            <a:endParaRPr b="0" i="0" sz="2500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861930" y="6448955"/>
            <a:ext cx="7719098" cy="865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 bullet points for guidance (make sure points are short and precise)</a:t>
            </a:r>
            <a:endParaRPr b="0" i="0" sz="2500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861930" y="8183180"/>
            <a:ext cx="7719098" cy="864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 numbering when explaining a process steps only </a:t>
            </a:r>
            <a:endParaRPr b="0" i="0" sz="2500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395449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63361" y="6379077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63361" y="3039410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16101185" y="2720270"/>
            <a:ext cx="701262" cy="73472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9E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07444"/>
            <a:ext cx="1892551" cy="337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377" y="4891465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5565022" y="0"/>
            <a:ext cx="12722978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830686" y="1011410"/>
            <a:ext cx="701262" cy="73472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6562212" y="1028197"/>
            <a:ext cx="8479713" cy="1876134"/>
            <a:chOff x="0" y="0"/>
            <a:chExt cx="11306284" cy="2501512"/>
          </a:xfrm>
        </p:grpSpPr>
        <p:sp>
          <p:nvSpPr>
            <p:cNvPr id="147" name="Google Shape;147;p4"/>
            <p:cNvSpPr txBox="1"/>
            <p:nvPr/>
          </p:nvSpPr>
          <p:spPr>
            <a:xfrm>
              <a:off x="0" y="0"/>
              <a:ext cx="11306284" cy="1569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b="1" i="0" lang="en-US" sz="79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 Format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1929048"/>
              <a:ext cx="11306284" cy="572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Process</a:t>
              </a:r>
              <a:endParaRPr b="0" i="0" sz="2599" u="none" cap="none" strike="noStrike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5950" y="4607395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0653" y="1492150"/>
            <a:ext cx="3095939" cy="2879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4"/>
          <p:cNvGrpSpPr/>
          <p:nvPr/>
        </p:nvGrpSpPr>
        <p:grpSpPr>
          <a:xfrm>
            <a:off x="7058332" y="4276333"/>
            <a:ext cx="1174891" cy="1230946"/>
            <a:chOff x="-1253" y="-38623"/>
            <a:chExt cx="1566521" cy="1641261"/>
          </a:xfrm>
        </p:grpSpPr>
        <p:sp>
          <p:nvSpPr>
            <p:cNvPr id="152" name="Google Shape;152;p4"/>
            <p:cNvSpPr/>
            <p:nvPr/>
          </p:nvSpPr>
          <p:spPr>
            <a:xfrm>
              <a:off x="-1253" y="-38623"/>
              <a:ext cx="1566521" cy="1641261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b="1" i="0" lang="en-US" sz="37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7058332" y="6010558"/>
            <a:ext cx="1174891" cy="1230946"/>
            <a:chOff x="-1253" y="-38623"/>
            <a:chExt cx="1566521" cy="1641261"/>
          </a:xfrm>
        </p:grpSpPr>
        <p:sp>
          <p:nvSpPr>
            <p:cNvPr id="155" name="Google Shape;155;p4"/>
            <p:cNvSpPr/>
            <p:nvPr/>
          </p:nvSpPr>
          <p:spPr>
            <a:xfrm>
              <a:off x="-1253" y="-38623"/>
              <a:ext cx="1566521" cy="1641261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b="1" i="0" lang="en-US" sz="37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7058332" y="7744783"/>
            <a:ext cx="1174891" cy="1230946"/>
            <a:chOff x="-1253" y="-38623"/>
            <a:chExt cx="1566521" cy="1641261"/>
          </a:xfrm>
        </p:grpSpPr>
        <p:sp>
          <p:nvSpPr>
            <p:cNvPr id="158" name="Google Shape;158;p4"/>
            <p:cNvSpPr/>
            <p:nvPr/>
          </p:nvSpPr>
          <p:spPr>
            <a:xfrm>
              <a:off x="-1253" y="-38623"/>
              <a:ext cx="1566521" cy="1641261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33219" y="388736"/>
              <a:ext cx="897578" cy="7770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99"/>
                <a:buFont typeface="Arial"/>
                <a:buNone/>
              </a:pPr>
              <a:r>
                <a:rPr b="1" i="0" lang="en-US" sz="3799" u="none" cap="none" strike="noStrike">
                  <a:solidFill>
                    <a:srgbClr val="F7F4F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 txBox="1"/>
          <p:nvPr/>
        </p:nvSpPr>
        <p:spPr>
          <a:xfrm>
            <a:off x="8856643" y="4680324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Step One</a:t>
            </a:r>
            <a:endParaRPr b="0" i="0" sz="2500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8892502" y="6414549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Step two</a:t>
            </a:r>
            <a:endParaRPr b="0" i="0" sz="2500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8856643" y="8065302"/>
            <a:ext cx="7719098" cy="41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Step Three</a:t>
            </a:r>
            <a:endParaRPr b="0" i="0" sz="2500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7">
            <a:alphaModFix/>
          </a:blip>
          <a:srcRect b="29982" l="0" r="0" t="0"/>
          <a:stretch/>
        </p:blipFill>
        <p:spPr>
          <a:xfrm>
            <a:off x="1085376" y="8290805"/>
            <a:ext cx="3095939" cy="201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700" y="1014212"/>
            <a:ext cx="9443241" cy="2287494"/>
            <a:chOff x="0" y="-9525"/>
            <a:chExt cx="12590988" cy="3049993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-9525"/>
              <a:ext cx="12590988" cy="1630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1853476"/>
              <a:ext cx="12590988" cy="1186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Subtitle or definition to be put here defining the topic title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028469" y="5381791"/>
            <a:ext cx="9443472" cy="434303"/>
            <a:chOff x="-308" y="-57150"/>
            <a:chExt cx="12591296" cy="579070"/>
          </a:xfrm>
        </p:grpSpPr>
        <p:sp>
          <p:nvSpPr>
            <p:cNvPr id="172" name="Google Shape;172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1028606" y="-57150"/>
              <a:ext cx="11562382" cy="579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Point to cover one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028469" y="6516894"/>
            <a:ext cx="9443472" cy="434302"/>
            <a:chOff x="-308" y="-57150"/>
            <a:chExt cx="12591296" cy="579070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6" y="-57150"/>
              <a:ext cx="11562382" cy="579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Point to cover two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28469" y="7651998"/>
            <a:ext cx="9443472" cy="434302"/>
            <a:chOff x="-308" y="-57150"/>
            <a:chExt cx="12591296" cy="579070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1028606" y="-57150"/>
              <a:ext cx="11562382" cy="579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Point to cover three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28469" y="8787102"/>
            <a:ext cx="9443472" cy="434302"/>
            <a:chOff x="-308" y="-57150"/>
            <a:chExt cx="12591296" cy="579070"/>
          </a:xfrm>
        </p:grpSpPr>
        <p:sp>
          <p:nvSpPr>
            <p:cNvPr id="181" name="Google Shape;181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rect b="b" l="l" r="r" t="t"/>
              <a:pathLst>
                <a:path extrusionOk="0"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028606" y="-57150"/>
              <a:ext cx="11562382" cy="579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Point to cover four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61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-5400000">
            <a:off x="943534" y="5582625"/>
            <a:ext cx="3384183" cy="3383885"/>
          </a:xfrm>
          <a:custGeom>
            <a:rect b="b" l="l" r="r" t="t"/>
            <a:pathLst>
              <a:path extrusionOk="0" h="14399261" w="1440053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86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779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 rot="5400000">
            <a:off x="5166203" y="1320490"/>
            <a:ext cx="3384183" cy="3383885"/>
          </a:xfrm>
          <a:custGeom>
            <a:rect b="b" l="l" r="r" t="t"/>
            <a:pathLst>
              <a:path extrusionOk="0" h="14399261" w="1440053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9476425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>
            <a:off x="10400965" y="1028700"/>
            <a:ext cx="6858335" cy="4135279"/>
            <a:chOff x="0" y="0"/>
            <a:chExt cx="9144446" cy="5513706"/>
          </a:xfrm>
        </p:grpSpPr>
        <p:sp>
          <p:nvSpPr>
            <p:cNvPr id="198" name="Google Shape;198;p6"/>
            <p:cNvSpPr txBox="1"/>
            <p:nvPr/>
          </p:nvSpPr>
          <p:spPr>
            <a:xfrm>
              <a:off x="0" y="0"/>
              <a:ext cx="9144446" cy="3242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b="1" i="0" lang="en-US" sz="79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Explanation Slide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0" y="4233606"/>
              <a:ext cx="9144300" cy="12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Only Contain two to three paragraphs per slide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6"/>
          <p:cNvSpPr txBox="1"/>
          <p:nvPr/>
        </p:nvSpPr>
        <p:spPr>
          <a:xfrm>
            <a:off x="10400965" y="6306635"/>
            <a:ext cx="6013788" cy="1313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bold</a:t>
            </a: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0" i="1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Italic</a:t>
            </a:r>
            <a:r>
              <a:rPr b="0" i="0" lang="en-US" sz="24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 typeface to highlight important points within a paragraph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2561" y="1712660"/>
            <a:ext cx="6326985" cy="355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2560" y="5650846"/>
            <a:ext cx="6326986" cy="35693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203" name="Google Shape;20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98672" y="7786845"/>
            <a:ext cx="1602876" cy="1602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204" name="Google Shape;20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81267" y="3116763"/>
            <a:ext cx="1672522" cy="1672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7"/>
          <p:cNvGrpSpPr/>
          <p:nvPr/>
        </p:nvGrpSpPr>
        <p:grpSpPr>
          <a:xfrm>
            <a:off x="1028700" y="1014212"/>
            <a:ext cx="9443250" cy="1797301"/>
            <a:chOff x="0" y="-9525"/>
            <a:chExt cx="12591000" cy="2396401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-9525"/>
              <a:ext cx="125910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US" sz="8000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Title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1853476"/>
              <a:ext cx="125910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Subtitle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4FA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/>
        </p:nvSpPr>
        <p:spPr>
          <a:xfrm>
            <a:off x="1028700" y="1014212"/>
            <a:ext cx="9443250" cy="12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13986110" y="2362702"/>
            <a:ext cx="714375" cy="748458"/>
          </a:xfrm>
          <a:custGeom>
            <a:rect b="b" l="l" r="r" t="t"/>
            <a:pathLst>
              <a:path extrusionOk="0" h="11514742" w="10990384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9E8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8811575" cy="10287000"/>
          </a:xfrm>
          <a:prstGeom prst="rect">
            <a:avLst/>
          </a:prstGeom>
          <a:solidFill>
            <a:srgbClr val="F7F4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028700" y="1028699"/>
            <a:ext cx="6858335" cy="4400243"/>
            <a:chOff x="0" y="0"/>
            <a:chExt cx="9144446" cy="5012636"/>
          </a:xfrm>
        </p:grpSpPr>
        <p:sp>
          <p:nvSpPr>
            <p:cNvPr id="229" name="Google Shape;229;p9"/>
            <p:cNvSpPr txBox="1"/>
            <p:nvPr/>
          </p:nvSpPr>
          <p:spPr>
            <a:xfrm>
              <a:off x="0" y="0"/>
              <a:ext cx="9144446" cy="3187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9"/>
                <a:buFont typeface="Arial"/>
                <a:buNone/>
              </a:pPr>
              <a:r>
                <a:rPr b="1" i="0" lang="en-US" sz="79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Images and Graphs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0" y="3998494"/>
              <a:ext cx="9144446" cy="1014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images and graphs in high quality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 </a:t>
              </a:r>
              <a:r>
                <a:rPr b="0" i="0" lang="en-US" sz="2599" u="none" cap="none" strike="noStrike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Avoid Pixelated Images)</a:t>
              </a:r>
              <a:endParaRPr b="0" i="0" sz="2599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31" name="Google Shape;231;p9"/>
          <p:cNvSpPr txBox="1"/>
          <p:nvPr/>
        </p:nvSpPr>
        <p:spPr>
          <a:xfrm>
            <a:off x="1028700" y="7274567"/>
            <a:ext cx="6013788" cy="13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Montserrat"/>
              </a:rPr>
              <a:t>Maintain balance and ratio between image and text on the slide (Image on one side, text on the other) </a:t>
            </a:r>
            <a:endParaRPr b="0" i="0" sz="2499" u="none" cap="none" strike="noStrike">
              <a:solidFill>
                <a:srgbClr val="1716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9"/>
          <p:cNvSpPr/>
          <p:nvPr/>
        </p:nvSpPr>
        <p:spPr>
          <a:xfrm rot="-5400000">
            <a:off x="9737614" y="5582625"/>
            <a:ext cx="3384183" cy="3383885"/>
          </a:xfrm>
          <a:custGeom>
            <a:rect b="b" l="l" r="r" t="t"/>
            <a:pathLst>
              <a:path extrusionOk="0" h="14399261" w="1440053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5949" y="1695046"/>
            <a:ext cx="3235998" cy="300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1871" y="5564862"/>
            <a:ext cx="3235998" cy="30094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 rot="5400000">
            <a:off x="13960283" y="1320490"/>
            <a:ext cx="3384183" cy="3383885"/>
          </a:xfrm>
          <a:custGeom>
            <a:rect b="b" l="l" r="r" t="t"/>
            <a:pathLst>
              <a:path extrusionOk="0" h="14399261" w="14400530">
                <a:moveTo>
                  <a:pt x="7199630" y="0"/>
                </a:moveTo>
                <a:cubicBezTo>
                  <a:pt x="3223260" y="0"/>
                  <a:pt x="0" y="3223260"/>
                  <a:pt x="0" y="7199630"/>
                </a:cubicBezTo>
                <a:cubicBezTo>
                  <a:pt x="0" y="11176001"/>
                  <a:pt x="3223260" y="14399261"/>
                  <a:pt x="7199630" y="14399261"/>
                </a:cubicBezTo>
                <a:lnTo>
                  <a:pt x="14399261" y="14399261"/>
                </a:lnTo>
                <a:lnTo>
                  <a:pt x="14399261" y="7199630"/>
                </a:lnTo>
                <a:cubicBezTo>
                  <a:pt x="14400530" y="3223260"/>
                  <a:pt x="11176000" y="0"/>
                  <a:pt x="7199630" y="0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9"/>
          <p:cNvPicPr preferRelativeResize="0"/>
          <p:nvPr/>
        </p:nvPicPr>
        <p:blipFill rotWithShape="1">
          <a:blip r:embed="rId5">
            <a:alphaModFix/>
          </a:blip>
          <a:srcRect b="0" l="25316" r="0" t="0"/>
          <a:stretch/>
        </p:blipFill>
        <p:spPr>
          <a:xfrm>
            <a:off x="11103558" y="2762085"/>
            <a:ext cx="4874964" cy="48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