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028700" y="1076325"/>
            <a:ext cx="10283645" cy="407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Admin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Arial"/>
                <a:cs typeface="Arial"/>
                <a:sym typeface="Montserrat"/>
              </a:rPr>
              <a:t>Chapter 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5898518" y="3297604"/>
            <a:ext cx="11293743" cy="4074321"/>
            <a:chOff x="-339778" y="-376748"/>
            <a:chExt cx="15058324" cy="5432431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-339778" y="-376748"/>
              <a:ext cx="15058324" cy="3939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15. Accessing Linux File Systems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-59962" y="3562453"/>
              <a:ext cx="14525081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Access, inspect, and use existing file systems 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storage attached to a Linux server.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Montserrat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2</cp:revision>
  <dcterms:modified xsi:type="dcterms:W3CDTF">2022-06-01T18:26:09Z</dcterms:modified>
</cp:coreProperties>
</file>